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4" r:id="rId2"/>
    <p:sldId id="262" r:id="rId3"/>
    <p:sldId id="263" r:id="rId4"/>
    <p:sldId id="258" r:id="rId5"/>
    <p:sldId id="259" r:id="rId6"/>
    <p:sldId id="260" r:id="rId7"/>
    <p:sldId id="261" r:id="rId8"/>
    <p:sldId id="257" r:id="rId9"/>
    <p:sldId id="25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04C4E92-A208-4911-BF62-8922A78862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5F9E343-5B6C-4F62-B675-4806931DB58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1012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C4E92-A208-4911-BF62-8922A78862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9E343-5B6C-4F62-B675-4806931DB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61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C4E92-A208-4911-BF62-8922A78862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9E343-5B6C-4F62-B675-4806931DB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725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C4E92-A208-4911-BF62-8922A78862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9E343-5B6C-4F62-B675-4806931DB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407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C4E92-A208-4911-BF62-8922A78862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9E343-5B6C-4F62-B675-4806931DB581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1789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C4E92-A208-4911-BF62-8922A78862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9E343-5B6C-4F62-B675-4806931DB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358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C4E92-A208-4911-BF62-8922A78862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9E343-5B6C-4F62-B675-4806931DB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016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C4E92-A208-4911-BF62-8922A78862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9E343-5B6C-4F62-B675-4806931DB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987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C4E92-A208-4911-BF62-8922A78862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9E343-5B6C-4F62-B675-4806931DB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072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C4E92-A208-4911-BF62-8922A78862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9E343-5B6C-4F62-B675-4806931DB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188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C4E92-A208-4911-BF62-8922A78862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9E343-5B6C-4F62-B675-4806931DB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04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A04C4E92-A208-4911-BF62-8922A78862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35F9E343-5B6C-4F62-B675-4806931DB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246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89649" y="1916832"/>
            <a:ext cx="683232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Arial Black" panose="020B0A04020102020204" pitchFamily="34" charset="0"/>
              </a:rPr>
              <a:t>Дикие животные</a:t>
            </a:r>
          </a:p>
          <a:p>
            <a:pPr algn="ctr"/>
            <a:r>
              <a:rPr lang="ru-RU" sz="5400" b="1" dirty="0">
                <a:ln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Arial Black" panose="020B0A04020102020204" pitchFamily="34" charset="0"/>
              </a:rPr>
              <a:t>и их детеныши</a:t>
            </a:r>
            <a:endParaRPr lang="ru-RU" sz="5400" b="1" cap="none" spc="0" dirty="0">
              <a:ln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7148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428604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351</TotalTime>
  <Words>5</Words>
  <Application>Microsoft Office PowerPoint</Application>
  <PresentationFormat>Экран (4:3)</PresentationFormat>
  <Paragraphs>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 Black</vt:lpstr>
      <vt:lpstr>Corbel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Нора Мебель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Нажаев Рамзес </dc:creator>
  <cp:lastModifiedBy>Галина</cp:lastModifiedBy>
  <cp:revision>6</cp:revision>
  <dcterms:created xsi:type="dcterms:W3CDTF">2013-01-28T15:49:58Z</dcterms:created>
  <dcterms:modified xsi:type="dcterms:W3CDTF">2022-11-23T15:59:48Z</dcterms:modified>
</cp:coreProperties>
</file>