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677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148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720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4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73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26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568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523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680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05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399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05597-69B9-4CE2-9474-FF9133F97E5F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33310-D16E-4AB6-9EEF-95EE41D9A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60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slide" Target="slide4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26" Type="http://schemas.openxmlformats.org/officeDocument/2006/relationships/slide" Target="slide5.xml"/><Relationship Id="rId3" Type="http://schemas.openxmlformats.org/officeDocument/2006/relationships/slideLayout" Target="../slideLayouts/slideLayout7.xml"/><Relationship Id="rId21" Type="http://schemas.microsoft.com/office/2007/relationships/hdphoto" Target="../media/hdphoto4.wdp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17" Type="http://schemas.microsoft.com/office/2007/relationships/hdphoto" Target="../media/hdphoto2.wdp"/><Relationship Id="rId25" Type="http://schemas.microsoft.com/office/2007/relationships/hdphoto" Target="../media/hdphoto6.wdp"/><Relationship Id="rId2" Type="http://schemas.openxmlformats.org/officeDocument/2006/relationships/audio" Target="../media/media3.m4a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11" Type="http://schemas.openxmlformats.org/officeDocument/2006/relationships/image" Target="../media/image12.png"/><Relationship Id="rId24" Type="http://schemas.openxmlformats.org/officeDocument/2006/relationships/image" Target="../media/image21.png"/><Relationship Id="rId5" Type="http://schemas.openxmlformats.org/officeDocument/2006/relationships/image" Target="../media/image8.png"/><Relationship Id="rId15" Type="http://schemas.openxmlformats.org/officeDocument/2006/relationships/image" Target="../media/image16.png"/><Relationship Id="rId23" Type="http://schemas.microsoft.com/office/2007/relationships/hdphoto" Target="../media/hdphoto5.wdp"/><Relationship Id="rId28" Type="http://schemas.openxmlformats.org/officeDocument/2006/relationships/image" Target="../media/image23.png"/><Relationship Id="rId10" Type="http://schemas.openxmlformats.org/officeDocument/2006/relationships/image" Target="../media/image11.png"/><Relationship Id="rId19" Type="http://schemas.microsoft.com/office/2007/relationships/hdphoto" Target="../media/hdphoto3.wdp"/><Relationship Id="rId4" Type="http://schemas.openxmlformats.org/officeDocument/2006/relationships/image" Target="../media/image2.jpeg"/><Relationship Id="rId9" Type="http://schemas.microsoft.com/office/2007/relationships/hdphoto" Target="../media/hdphoto1.wdp"/><Relationship Id="rId14" Type="http://schemas.openxmlformats.org/officeDocument/2006/relationships/image" Target="../media/image15.png"/><Relationship Id="rId22" Type="http://schemas.openxmlformats.org/officeDocument/2006/relationships/image" Target="../media/image20.png"/><Relationship Id="rId27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slide" Target="slide6.xml"/><Relationship Id="rId5" Type="http://schemas.openxmlformats.org/officeDocument/2006/relationships/image" Target="../media/image24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slide" Target="slide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image" Target="../media/image2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7" Type="http://schemas.openxmlformats.org/officeDocument/2006/relationships/slide" Target="slide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28.png"/><Relationship Id="rId4" Type="http://schemas.openxmlformats.org/officeDocument/2006/relationships/image" Target="../media/image2.jpe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23.png"/><Relationship Id="rId4" Type="http://schemas.openxmlformats.org/officeDocument/2006/relationships/image" Target="../media/image2.jpe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7677" y="1196752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Приключение</a:t>
            </a:r>
          </a:p>
          <a:p>
            <a:pPr algn="ctr"/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Смешариков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лако 3">
            <a:hlinkClick r:id="rId3" action="ppaction://hlinksldjump"/>
          </p:cNvPr>
          <p:cNvSpPr/>
          <p:nvPr/>
        </p:nvSpPr>
        <p:spPr>
          <a:xfrm>
            <a:off x="7236296" y="188640"/>
            <a:ext cx="1728192" cy="7200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Начать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9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412776"/>
            <a:ext cx="3312368" cy="4713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лако 1">
            <a:hlinkClick r:id="rId6" action="ppaction://hlinksldjump"/>
          </p:cNvPr>
          <p:cNvSpPr/>
          <p:nvPr/>
        </p:nvSpPr>
        <p:spPr>
          <a:xfrm>
            <a:off x="6813138" y="188640"/>
            <a:ext cx="2232248" cy="7200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Маша крош 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87884" y="5219855"/>
            <a:ext cx="1204396" cy="120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2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106268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16632"/>
            <a:ext cx="4536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задание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«Цифровая дорожка»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2685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1868198" y="3068960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691680" y="4122694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084168" y="2012759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15091" y="2508676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789068" y="3462054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647139" y="4482734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796136" y="4755964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725392" y="2372799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057093" y="2372799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202804" y="2853674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013021" y="5828447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963958" y="5461744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445069" y="4741664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619672" y="5116004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06089" y="5301959"/>
            <a:ext cx="864096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1170185" y="5589240"/>
            <a:ext cx="449487" cy="72759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051720" y="4842774"/>
            <a:ext cx="32865" cy="258456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7" idx="0"/>
          </p:cNvCxnSpPr>
          <p:nvPr/>
        </p:nvCxnSpPr>
        <p:spPr>
          <a:xfrm flipV="1">
            <a:off x="2123728" y="3822231"/>
            <a:ext cx="105544" cy="300463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3" idx="3"/>
          </p:cNvCxnSpPr>
          <p:nvPr/>
        </p:nvCxnSpPr>
        <p:spPr>
          <a:xfrm flipV="1">
            <a:off x="2539803" y="2987426"/>
            <a:ext cx="312133" cy="15429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570586" y="2790069"/>
            <a:ext cx="442435" cy="1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850613" y="2890054"/>
            <a:ext cx="352191" cy="174519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8" idx="3"/>
          </p:cNvCxnSpPr>
          <p:nvPr/>
        </p:nvCxnSpPr>
        <p:spPr>
          <a:xfrm flipV="1">
            <a:off x="5810925" y="2627386"/>
            <a:ext cx="399787" cy="222873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948264" y="2445559"/>
            <a:ext cx="266827" cy="28728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endCxn id="10" idx="1"/>
          </p:cNvCxnSpPr>
          <p:nvPr/>
        </p:nvCxnSpPr>
        <p:spPr>
          <a:xfrm>
            <a:off x="7828054" y="3165639"/>
            <a:ext cx="87558" cy="401868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8006837" y="4183186"/>
            <a:ext cx="214279" cy="32366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7517672" y="5138402"/>
            <a:ext cx="342601" cy="33764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6588224" y="5412438"/>
            <a:ext cx="398816" cy="24956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 flipV="1">
            <a:off x="5339607" y="5126091"/>
            <a:ext cx="456529" cy="36381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4489141" y="5449174"/>
            <a:ext cx="216387" cy="380992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Маша крош 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2968" y="3073027"/>
            <a:ext cx="716013" cy="71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0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8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4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25144"/>
            <a:ext cx="16561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106268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25144"/>
            <a:ext cx="1799120" cy="18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556" b="9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37" t="17316" r="16550" b="17959"/>
          <a:stretch/>
        </p:blipFill>
        <p:spPr bwMode="auto">
          <a:xfrm>
            <a:off x="6732240" y="4863242"/>
            <a:ext cx="1656184" cy="1666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188640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задание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«Задачки»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3" y="4321923"/>
            <a:ext cx="338346" cy="40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79" y="4321923"/>
            <a:ext cx="338346" cy="40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6" y="3918702"/>
            <a:ext cx="338346" cy="40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96" y="4321923"/>
            <a:ext cx="338346" cy="40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18702"/>
            <a:ext cx="338346" cy="40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502" y="4177213"/>
            <a:ext cx="338346" cy="40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507" y="4178715"/>
            <a:ext cx="338346" cy="40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42" y="4120312"/>
            <a:ext cx="389915" cy="38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72649"/>
            <a:ext cx="494184" cy="49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2539980" y="4033913"/>
            <a:ext cx="720080" cy="6898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2" y="2990124"/>
            <a:ext cx="591991" cy="553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060" y="3194197"/>
            <a:ext cx="633375" cy="591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710" y="3010790"/>
            <a:ext cx="632251" cy="59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1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379" y="3306232"/>
            <a:ext cx="524322" cy="49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1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86682"/>
            <a:ext cx="524322" cy="49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01598"/>
            <a:ext cx="524322" cy="49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9167" b="67500" l="15222" r="85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44" t="32270" r="14805" b="31917"/>
          <a:stretch/>
        </p:blipFill>
        <p:spPr bwMode="auto">
          <a:xfrm>
            <a:off x="4299146" y="3319190"/>
            <a:ext cx="498082" cy="1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932" y="3181908"/>
            <a:ext cx="494184" cy="49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Овал 32"/>
          <p:cNvSpPr/>
          <p:nvPr/>
        </p:nvSpPr>
        <p:spPr>
          <a:xfrm>
            <a:off x="5754116" y="3071902"/>
            <a:ext cx="720080" cy="6898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37" name="Picture 17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81" t="17774" r="22816" b="20366"/>
          <a:stretch/>
        </p:blipFill>
        <p:spPr bwMode="auto">
          <a:xfrm>
            <a:off x="5913972" y="3945276"/>
            <a:ext cx="525562" cy="34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81" t="17774" r="22816" b="20366"/>
          <a:stretch/>
        </p:blipFill>
        <p:spPr bwMode="auto">
          <a:xfrm>
            <a:off x="6215569" y="4386690"/>
            <a:ext cx="594416" cy="390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17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81" t="17774" r="22816" b="20366"/>
          <a:stretch/>
        </p:blipFill>
        <p:spPr bwMode="auto">
          <a:xfrm>
            <a:off x="5624219" y="4343036"/>
            <a:ext cx="579506" cy="380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17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81" t="17774" r="22816" b="20366"/>
          <a:stretch/>
        </p:blipFill>
        <p:spPr bwMode="auto">
          <a:xfrm>
            <a:off x="7253436" y="4120312"/>
            <a:ext cx="613792" cy="40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985" y="4120312"/>
            <a:ext cx="389915" cy="38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228" y="4043444"/>
            <a:ext cx="494184" cy="49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Овал 39"/>
          <p:cNvSpPr/>
          <p:nvPr/>
        </p:nvSpPr>
        <p:spPr>
          <a:xfrm>
            <a:off x="8361412" y="3917986"/>
            <a:ext cx="720080" cy="68982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38" name="Picture 18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777" y="183501"/>
            <a:ext cx="22685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Крош Маша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277691" y="2383884"/>
            <a:ext cx="678358" cy="67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4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7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16832"/>
            <a:ext cx="3309937" cy="471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360" y="256972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задание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Физминутное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56972"/>
            <a:ext cx="22733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физмулица Мостостроителей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28184" y="4365104"/>
            <a:ext cx="1742529" cy="174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3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59261" y="2996952"/>
            <a:ext cx="4403035" cy="376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603724" y="2996952"/>
            <a:ext cx="4403035" cy="376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106268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облако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40" t="29139" r="30903" b="55043"/>
          <a:stretch/>
        </p:blipFill>
        <p:spPr bwMode="auto">
          <a:xfrm>
            <a:off x="5663953" y="4092606"/>
            <a:ext cx="621438" cy="594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яблоки кр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86" t="33624" r="39753" b="52919"/>
          <a:stretch/>
        </p:blipFill>
        <p:spPr bwMode="auto">
          <a:xfrm>
            <a:off x="4856084" y="4261282"/>
            <a:ext cx="665827" cy="506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яблоки жел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3304" r="43376" b="36392"/>
          <a:stretch/>
        </p:blipFill>
        <p:spPr bwMode="auto">
          <a:xfrm>
            <a:off x="4605708" y="4625266"/>
            <a:ext cx="583289" cy="76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шляп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8" t="51219" r="30925" b="35087"/>
          <a:stretch/>
        </p:blipFill>
        <p:spPr bwMode="auto">
          <a:xfrm>
            <a:off x="5663953" y="4944862"/>
            <a:ext cx="621438" cy="51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стол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50" t="63608" b="21990"/>
          <a:stretch/>
        </p:blipFill>
        <p:spPr bwMode="auto">
          <a:xfrm>
            <a:off x="8202967" y="5388746"/>
            <a:ext cx="805776" cy="54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цвето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53" t="44957" r="12915" b="42333"/>
          <a:stretch/>
        </p:blipFill>
        <p:spPr bwMode="auto">
          <a:xfrm>
            <a:off x="7528264" y="4687410"/>
            <a:ext cx="355107" cy="47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бревн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24" t="45769" r="23666" b="31047"/>
          <a:stretch/>
        </p:blipFill>
        <p:spPr bwMode="auto">
          <a:xfrm>
            <a:off x="6622742" y="4767309"/>
            <a:ext cx="335470" cy="871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дверь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25" t="39901" b="34955"/>
          <a:stretch/>
        </p:blipFill>
        <p:spPr bwMode="auto">
          <a:xfrm>
            <a:off x="8605855" y="4514295"/>
            <a:ext cx="402888" cy="94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лопат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38" t="25597" r="4777" b="59647"/>
          <a:stretch/>
        </p:blipFill>
        <p:spPr bwMode="auto">
          <a:xfrm>
            <a:off x="8096435" y="3959441"/>
            <a:ext cx="509420" cy="554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камень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44" r="14829" b="70816"/>
          <a:stretch/>
        </p:blipFill>
        <p:spPr bwMode="auto">
          <a:xfrm>
            <a:off x="6805241" y="2995233"/>
            <a:ext cx="900576" cy="109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4634" y="298103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задание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«Отличия»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999" y="297362"/>
            <a:ext cx="22733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отличияулица Мостостроителей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77690" y="21688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5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9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955" y="2636912"/>
            <a:ext cx="3816424" cy="4146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106268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188640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задание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«Замок»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999" y="297362"/>
            <a:ext cx="22733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замок улица Мостостроителей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70185" y="2448508"/>
            <a:ext cx="952872" cy="95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3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2566"/>
            <a:ext cx="38100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35390"/>
            <a:ext cx="38100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6" t="2818" b="68145"/>
          <a:stretch/>
        </p:blipFill>
        <p:spPr bwMode="auto">
          <a:xfrm>
            <a:off x="2267744" y="4661270"/>
            <a:ext cx="833012" cy="71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89" t="36649" b="38616"/>
          <a:stretch/>
        </p:blipFill>
        <p:spPr bwMode="auto">
          <a:xfrm>
            <a:off x="323528" y="5578632"/>
            <a:ext cx="857672" cy="612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01" t="68006" r="-615" b="5825"/>
          <a:stretch/>
        </p:blipFill>
        <p:spPr bwMode="auto">
          <a:xfrm>
            <a:off x="1253263" y="3933056"/>
            <a:ext cx="918746" cy="6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5580112" y="4377925"/>
            <a:ext cx="1008112" cy="999484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635085" y="5030067"/>
            <a:ext cx="1008112" cy="999484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23" y="1340768"/>
            <a:ext cx="106268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6460" y="188640"/>
            <a:ext cx="56477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задание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«Чего не хватает и что лишнее?»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3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999" y="297362"/>
            <a:ext cx="22733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последнеулица Мостостроителей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07835" y="2137896"/>
            <a:ext cx="764173" cy="76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1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48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2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64904"/>
            <a:ext cx="273260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548680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5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2361</TotalTime>
  <Words>59</Words>
  <Application>Microsoft Office PowerPoint</Application>
  <PresentationFormat>Экран (4:3)</PresentationFormat>
  <Paragraphs>35</Paragraphs>
  <Slides>9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79048801563</dc:creator>
  <cp:lastModifiedBy>Пользователь Windows</cp:lastModifiedBy>
  <cp:revision>21</cp:revision>
  <cp:lastPrinted>2025-06-23T14:59:05Z</cp:lastPrinted>
  <dcterms:created xsi:type="dcterms:W3CDTF">2025-05-31T17:02:48Z</dcterms:created>
  <dcterms:modified xsi:type="dcterms:W3CDTF">2025-06-23T15:02:57Z</dcterms:modified>
</cp:coreProperties>
</file>