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67" r:id="rId3"/>
    <p:sldId id="258" r:id="rId4"/>
    <p:sldId id="268" r:id="rId5"/>
    <p:sldId id="259" r:id="rId6"/>
    <p:sldId id="266" r:id="rId7"/>
    <p:sldId id="269" r:id="rId8"/>
    <p:sldId id="270" r:id="rId9"/>
    <p:sldId id="271" r:id="rId10"/>
    <p:sldId id="272" r:id="rId11"/>
    <p:sldId id="273" r:id="rId12"/>
    <p:sldId id="274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282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E8B-FD72-4982-8D91-A29D751C2844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9B73-B808-4F3F-9A55-80D597EFE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E8B-FD72-4982-8D91-A29D751C2844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9B73-B808-4F3F-9A55-80D597EFE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E8B-FD72-4982-8D91-A29D751C2844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9B73-B808-4F3F-9A55-80D597EFE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E8B-FD72-4982-8D91-A29D751C2844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9B73-B808-4F3F-9A55-80D597EFE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E8B-FD72-4982-8D91-A29D751C2844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9B73-B808-4F3F-9A55-80D597EFE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E8B-FD72-4982-8D91-A29D751C2844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9B73-B808-4F3F-9A55-80D597EFE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E8B-FD72-4982-8D91-A29D751C2844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9B73-B808-4F3F-9A55-80D597EFE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E8B-FD72-4982-8D91-A29D751C2844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9B73-B808-4F3F-9A55-80D597EFE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E8B-FD72-4982-8D91-A29D751C2844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9B73-B808-4F3F-9A55-80D597EFE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E8B-FD72-4982-8D91-A29D751C2844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9B73-B808-4F3F-9A55-80D597EFE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CBE8B-FD72-4982-8D91-A29D751C2844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C9B73-B808-4F3F-9A55-80D597EFE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CBE8B-FD72-4982-8D91-A29D751C2844}" type="datetimeFigureOut">
              <a:rPr lang="ru-RU" smtClean="0"/>
              <a:pPr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C9B73-B808-4F3F-9A55-80D597EFE2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159614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Нейропсихологические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и упражнения 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речевыми нарушениями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Подготовили:АндрееваН.И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СпиринаЛ.В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ЛукьяноваЕ.А</a:t>
            </a:r>
            <a:endParaRPr lang="ru-RU" sz="2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80928"/>
            <a:ext cx="3528392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https://avatars.mds.yandex.net/get-zen_doc/1040957/pub_5d3ca888bc228f00c17ab9eb_5d3eb766ae56cc00addf06d2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852936"/>
            <a:ext cx="4824536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0"/>
            <a:ext cx="8501122" cy="2105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400" b="1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Игра «Посчитай»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b="1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172702159078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1382896"/>
            <a:ext cx="4706200" cy="526832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0"/>
            <a:ext cx="8501122" cy="2105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400" b="1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Игра «Волшебный кубик»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b="1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17270216281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6718" y="1285860"/>
            <a:ext cx="3911213" cy="52149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0"/>
            <a:ext cx="8501122" cy="2105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400" b="1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Игра «Волшебная крупа»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b="1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17270220510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1285860"/>
            <a:ext cx="3500462" cy="52150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– ведущий вид деятельности детей дошкольного возраста, такие разнообразные сеансы будут полезны детям, развитие которых соответствует возрастной норме, а также могут использоваться как вторичная психопрофилактическая работа по сопровождению детей с </a:t>
            </a:r>
            <a:r>
              <a:rPr lang="ru-RU" sz="32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овз,при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логопедических, 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психокоррекционных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общеразвивающих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занятий.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1596146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Слова величайшего ученого России Ивана Петровича Павлова </a:t>
            </a: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14810" y="2714620"/>
            <a:ext cx="45720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 Руки учат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голову,затем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поумневшая голова учит руки, а умелые руки снова способствуют развитию мозга».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licensed-image.jf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2285992"/>
            <a:ext cx="3057864" cy="42171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Нейроигры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-эффективнейшая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методика,позволяющая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улучшить у ребенка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память,внимание,речь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пространственные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представления,мыслительную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деятельность,мелкую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 крупную моторику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01008"/>
            <a:ext cx="288032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501008"/>
            <a:ext cx="2664296" cy="3201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501008"/>
            <a:ext cx="2592288" cy="31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Нейропсихологические упражнения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 это комплекс определенных заданий для ребенка,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задействующих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конкретные компоненты психической деятельности и способствующих достижению поставленной цели.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7" name="Рисунок 6" descr="images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3286124"/>
            <a:ext cx="3803352" cy="26922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 descr="images (1)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3357562"/>
            <a:ext cx="3643338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820891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Нейроигры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детям, которые склонны к импульсивным, случайным реакциям, испытывают трудности в усвоении инструкций и правил, часто отвлекаются и не удерживают внимание, "застревают" и не могут переключиться с неправильного способа выполнения задания на правильный.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Один из важных способов борьбы с такими проблемами – развитие у ребенка речевой регуляции своих действий. С помощью проговаривания вслух дети лучше справляются с импульсивностью, удерживают задачу, легче замечают и контролируют свои ошибки.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548680"/>
            <a:ext cx="8064896" cy="5630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РЕЗУЛЬТАТИВНОСТИ  РАБОТЫ НЕОБХОДИМО УЧИТЫВАТЬ ОПРЕДЕЛЕННЫЕ УСЛОВИЯ: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Упражнения необходимо проводить ежедневно. С начало детям с раннего возраста учить выполнять пальчиковые игры от простого к сложному.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занятия проводятся утром;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занятия проводятся ежедневно, без пропусков;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занятия проводятся в доброжелательной обстановке;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детей требуется точное выполнение движений и приемов;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упражнения проводятся стоя или сидя за столом;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упражнения проводятся по специально разработанным комплексам;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длительность занятий по одному комплексу составляет две недели.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357166"/>
            <a:ext cx="7102572" cy="1552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Игра «Найди такой же»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b="1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17270173754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190" y="1453820"/>
            <a:ext cx="3566581" cy="5118451"/>
          </a:xfrm>
          <a:prstGeom prst="rect">
            <a:avLst/>
          </a:prstGeom>
        </p:spPr>
      </p:pic>
      <p:pic>
        <p:nvPicPr>
          <p:cNvPr id="5" name="Рисунок 4" descr="17270173754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1428736"/>
            <a:ext cx="3675240" cy="52743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357166"/>
            <a:ext cx="7102572" cy="1552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Игра «Зачеркни»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b="1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17270173754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1357298"/>
            <a:ext cx="3607263" cy="5102546"/>
          </a:xfrm>
          <a:prstGeom prst="rect">
            <a:avLst/>
          </a:prstGeom>
        </p:spPr>
      </p:pic>
      <p:pic>
        <p:nvPicPr>
          <p:cNvPr id="7" name="Рисунок 6" descr="17270173754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235" y="1357298"/>
            <a:ext cx="3610103" cy="510656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0"/>
            <a:ext cx="8501122" cy="2105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400" b="1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Игра «Построй по образцу»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b="1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172702168668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488" y="1357298"/>
            <a:ext cx="3493412" cy="52562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234</Words>
  <Application>Microsoft Office PowerPoint</Application>
  <PresentationFormat>Экран (4:3)</PresentationFormat>
  <Paragraphs>29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Нейропсихологические  игры и упражнения  для детей с речевыми нарушениями                                            Подготовили:АндрееваН.И                                                                                                                       СпиринаЛ.В                                                                                                                        ЛукьяноваЕ.А</vt:lpstr>
      <vt:lpstr>    Слова величайшего ученого России Ивана Петровича Павлова                                                                                                                                                                                                                                                        </vt:lpstr>
      <vt:lpstr> Нейроигры-эффективнейшая методика,позволяющая улучшить у ребенка память,внимание,речь, пространственные представления,мыслительную деятельность,мелкую и крупную моторику  </vt:lpstr>
      <vt:lpstr> Нейропсихологические упражнения – это комплекс определенных заданий для ребенка, задействующих конкретные компоненты психической деятельности и способствующих достижению поставленной цели. 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62_2</dc:creator>
  <cp:lastModifiedBy>HP</cp:lastModifiedBy>
  <cp:revision>30</cp:revision>
  <dcterms:created xsi:type="dcterms:W3CDTF">2022-02-18T16:26:43Z</dcterms:created>
  <dcterms:modified xsi:type="dcterms:W3CDTF">2024-09-23T08:37:34Z</dcterms:modified>
</cp:coreProperties>
</file>