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6" r:id="rId3"/>
    <p:sldId id="267" r:id="rId4"/>
    <p:sldId id="256" r:id="rId5"/>
    <p:sldId id="257" r:id="rId6"/>
    <p:sldId id="258" r:id="rId7"/>
    <p:sldId id="260" r:id="rId8"/>
    <p:sldId id="259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8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3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4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5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474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87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5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3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08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86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E3335-5B4E-4C03-959B-3EA66B2531DB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FC355-FF42-4E6F-8034-2F55F3722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4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matematik_NacObr\Page_0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6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0389" y="106073"/>
            <a:ext cx="8812317" cy="6666932"/>
            <a:chOff x="0" y="0"/>
            <a:chExt cx="14400" cy="10800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40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8" y="4003"/>
              <a:ext cx="7697" cy="6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" y="8888"/>
              <a:ext cx="2062" cy="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0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5" y="9264"/>
              <a:ext cx="1570" cy="1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30" y="302"/>
              <a:ext cx="1469" cy="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763688" y="1844824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5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7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177" y="-21285"/>
            <a:ext cx="9144000" cy="6858000"/>
            <a:chOff x="0" y="0"/>
            <a:chExt cx="14400" cy="10800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40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8" y="5561"/>
              <a:ext cx="5932" cy="4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" y="8888"/>
              <a:ext cx="2062" cy="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5" y="9264"/>
              <a:ext cx="1570" cy="1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30" y="302"/>
              <a:ext cx="1469" cy="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1763688" y="208471"/>
            <a:ext cx="6252314" cy="4206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«Мате: плюс. Математика в детском саду»?   -  </a:t>
            </a:r>
            <a:r>
              <a:rPr lang="ru-RU" b="1" u="sng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это</a:t>
            </a: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-индивидуальный подход к каждому ребенку;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-результативность и чувство успешности у детей с разными возможностями;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-получение базового математического опыта, необходимого для дальнейшего обучения в школе по новым программам;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-освоение математических представлений в игре и проектах;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-игры и задания разной сложности, в том числе для одаренных детей;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libri"/>
                <a:cs typeface="Times New Roman"/>
              </a:rPr>
              <a:t>-ясные рекомендации, инструкции и материалы для взрослых. </a:t>
            </a:r>
          </a:p>
        </p:txBody>
      </p:sp>
    </p:spTree>
    <p:extLst>
      <p:ext uri="{BB962C8B-B14F-4D97-AF65-F5344CB8AC3E}">
        <p14:creationId xmlns:p14="http://schemas.microsoft.com/office/powerpoint/2010/main" val="28735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5" y="0"/>
            <a:ext cx="9144000" cy="6858000"/>
            <a:chOff x="0" y="0"/>
            <a:chExt cx="14400" cy="10800"/>
          </a:xfrm>
        </p:grpSpPr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40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8" y="5774"/>
              <a:ext cx="5691" cy="46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" y="8888"/>
              <a:ext cx="2062" cy="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5" y="9264"/>
              <a:ext cx="1570" cy="1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30" y="302"/>
              <a:ext cx="1469" cy="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1722515" y="221308"/>
            <a:ext cx="62784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Cambria"/>
                <a:ea typeface="Calibri"/>
                <a:cs typeface="Times New Roman"/>
              </a:rPr>
              <a:t>Система «Мате: плюс. Математика в детском саду» охватывает всё необходимое для дошкольников математическое содержание. 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/>
                <a:ea typeface="Calibri"/>
                <a:cs typeface="Times New Roman"/>
              </a:rPr>
              <a:t>Она поможет сформировать представления о пространстве и форме, величинах и измерениях, множестве, числах, математических операциях и многом другом.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/>
                <a:ea typeface="Calibri"/>
                <a:cs typeface="Times New Roman"/>
              </a:rPr>
              <a:t>Дети могут экспериментировать с основными геометрическими формами; играя с кубиками и зеркалами, создавая узоры, могут исследовать закономерности и симметрию.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/>
                <a:ea typeface="Calibri"/>
                <a:cs typeface="Times New Roman"/>
              </a:rPr>
              <a:t>В увлекательных играх они освоят числовой ряд и научатся сопоставлять числа и количество, получат первые представления о вероятности, будут писать цифры...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432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matematik_NacObr\Page_000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04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matematik_NacObr\Page_000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8" y="-3256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0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matematik_NacObr\Page_00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3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Реализация Концепции Развития матем. образ. на уровне дошк. и нач.обр.(1)\Page_00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6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matematik_NacObr\Page_00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40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matematik_NacObr\Page_000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76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173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2019-12-11T11:08:58Z</dcterms:created>
  <dcterms:modified xsi:type="dcterms:W3CDTF">2019-12-11T14:34:49Z</dcterms:modified>
</cp:coreProperties>
</file>