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58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97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054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6522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357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22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94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908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641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32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44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7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4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42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2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0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9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12D96-08EC-4F58-9053-0E9E8C903E4B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46F3E-2819-4E49-BF61-ACA348E4C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959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5CB90B-F264-700D-BC07-6824C4AF1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-247650"/>
            <a:ext cx="3657602" cy="4010025"/>
          </a:xfrm>
        </p:spPr>
        <p:txBody>
          <a:bodyPr/>
          <a:lstStyle/>
          <a:p>
            <a:pPr algn="ctr"/>
            <a:r>
              <a:rPr lang="ru-RU" sz="3600" b="1" dirty="0"/>
              <a:t>Акция «Столовая для птиц</a:t>
            </a:r>
            <a:r>
              <a:rPr lang="ru-RU" sz="3200" b="1" dirty="0"/>
              <a:t>».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7E8900-65AA-82FD-A33C-F8DBAC192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63025" y="5543550"/>
            <a:ext cx="1704975" cy="1181100"/>
          </a:xfrm>
        </p:spPr>
        <p:txBody>
          <a:bodyPr/>
          <a:lstStyle/>
          <a:p>
            <a:r>
              <a:rPr lang="ru-RU" b="1" dirty="0"/>
              <a:t>2022год.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40EC63-52A7-6F58-0DA5-F40B92484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3" y="374650"/>
            <a:ext cx="4581525" cy="61087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DE2B7B-128C-0004-BC10-31638B70D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324" y="374650"/>
            <a:ext cx="3305175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22119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2</TotalTime>
  <Words>8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Trebuchet MS</vt:lpstr>
      <vt:lpstr>Берлин</vt:lpstr>
      <vt:lpstr>Акция «Столовая для птиц».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«Столовая для птиц».</dc:title>
  <dc:creator>Елена</dc:creator>
  <cp:lastModifiedBy>Елена</cp:lastModifiedBy>
  <cp:revision>1</cp:revision>
  <dcterms:created xsi:type="dcterms:W3CDTF">2022-07-19T18:00:57Z</dcterms:created>
  <dcterms:modified xsi:type="dcterms:W3CDTF">2022-07-19T18:03:05Z</dcterms:modified>
</cp:coreProperties>
</file>