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93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8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4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13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07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09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27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09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61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955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B4CA-C2F2-42E3-A352-F764B95245E6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512CF3E-E588-45C5-8C4F-CCF5DF8B76C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94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0DAE82-6E89-E390-D7B3-8C8C30566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2942" y="342901"/>
            <a:ext cx="3612357" cy="123824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2">
                    <a:lumMod val="50000"/>
                  </a:schemeClr>
                </a:solidFill>
              </a:rPr>
              <a:t>Акция «Скворечник».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DF8420-5CE4-2D3E-C8FD-6069B71F8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751" y="2333626"/>
            <a:ext cx="1409700" cy="57149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2022год</a:t>
            </a:r>
            <a:r>
              <a:rPr lang="ru-RU" b="1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276589-B966-1B78-2137-D7EE3CFA6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36" y="600075"/>
            <a:ext cx="3524250" cy="3524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D2A1D0-1322-352A-F055-568B67104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16" y="247650"/>
            <a:ext cx="3619500" cy="3619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4C42C56-5D50-D457-518F-8B1BFAC5D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942" y="3267074"/>
            <a:ext cx="3524251" cy="35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2902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3</TotalTime>
  <Words>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Gill Sans MT</vt:lpstr>
      <vt:lpstr>Галерея</vt:lpstr>
      <vt:lpstr>Акция «Скворечник».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«Скворечник».</dc:title>
  <dc:creator>Елена</dc:creator>
  <cp:lastModifiedBy>Елена</cp:lastModifiedBy>
  <cp:revision>1</cp:revision>
  <dcterms:created xsi:type="dcterms:W3CDTF">2022-07-19T18:11:27Z</dcterms:created>
  <dcterms:modified xsi:type="dcterms:W3CDTF">2022-07-19T18:14:40Z</dcterms:modified>
</cp:coreProperties>
</file>