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8" r:id="rId10"/>
    <p:sldId id="267" r:id="rId11"/>
    <p:sldId id="269" r:id="rId12"/>
    <p:sldId id="270" r:id="rId13"/>
    <p:sldId id="271" r:id="rId14"/>
    <p:sldId id="272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876" autoAdjust="0"/>
  </p:normalViewPr>
  <p:slideViewPr>
    <p:cSldViewPr>
      <p:cViewPr varScale="1">
        <p:scale>
          <a:sx n="66" d="100"/>
          <a:sy n="66" d="100"/>
        </p:scale>
        <p:origin x="-15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71600" y="260648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-40740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«Путешествие в сказку» </a:t>
            </a:r>
          </a:p>
        </p:txBody>
      </p:sp>
    </p:spTree>
    <p:extLst>
      <p:ext uri="{BB962C8B-B14F-4D97-AF65-F5344CB8AC3E}">
        <p14:creationId xmlns:p14="http://schemas.microsoft.com/office/powerpoint/2010/main" val="121401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423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73152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664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568952" cy="5760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839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412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2" y="0"/>
            <a:ext cx="914733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271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57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44000" cy="616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43503" y="0"/>
            <a:ext cx="7500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 </a:t>
            </a:r>
            <a:r>
              <a:rPr lang="ru-RU" sz="2800" dirty="0" smtClean="0"/>
              <a:t>               В тридесятом государстве   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6606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038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950" y="342900"/>
            <a:ext cx="537210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209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403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768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588" y="0"/>
            <a:ext cx="5838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676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374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508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</TotalTime>
  <Words>11</Words>
  <Application>Microsoft Office PowerPoint</Application>
  <PresentationFormat>Экран (4:3)</PresentationFormat>
  <Paragraphs>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Анютка</dc:creator>
  <cp:lastModifiedBy>Домашний</cp:lastModifiedBy>
  <cp:revision>19</cp:revision>
  <dcterms:created xsi:type="dcterms:W3CDTF">2018-06-28T05:02:47Z</dcterms:created>
  <dcterms:modified xsi:type="dcterms:W3CDTF">2018-07-02T13:56:29Z</dcterms:modified>
</cp:coreProperties>
</file>