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59" r:id="rId4"/>
    <p:sldId id="258" r:id="rId5"/>
    <p:sldId id="262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7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testy.online/wp-content/uploads/2019/06/7354dd96-13a3-41bf-a95f-805aae15d6a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4868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144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pandia.ru/text/84/097/images/img1_16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18"/>
          <a:stretch/>
        </p:blipFill>
        <p:spPr bwMode="auto">
          <a:xfrm>
            <a:off x="827584" y="404664"/>
            <a:ext cx="7967935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254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bs.twimg.com/media/DsH4_KrW0AEzH9F.jpg: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60648"/>
            <a:ext cx="5766054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893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www.culture.ru/storage/images/5feb01e0ab8d37482de4b48ed075106a/70768110e0be40b58835abec8a3d20e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04664"/>
            <a:ext cx="7620000" cy="517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08217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edu-time.ru/images/presentation/big/102483-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0648"/>
            <a:ext cx="8160906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61384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pbs.twimg.com/media/DwI9dijXcAAE-M1.jpg: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892480" cy="6814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181226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Детский сад 20</dc:creator>
  <cp:lastModifiedBy>Детский сад 20</cp:lastModifiedBy>
  <cp:revision>4</cp:revision>
  <dcterms:created xsi:type="dcterms:W3CDTF">2020-01-27T04:25:52Z</dcterms:created>
  <dcterms:modified xsi:type="dcterms:W3CDTF">2020-02-03T05:25:15Z</dcterms:modified>
</cp:coreProperties>
</file>