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3" r:id="rId3"/>
    <p:sldId id="260" r:id="rId4"/>
    <p:sldId id="264" r:id="rId5"/>
    <p:sldId id="265" r:id="rId6"/>
    <p:sldId id="268" r:id="rId7"/>
    <p:sldId id="269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18D1-A3C1-4A9D-8169-7DBBB33BE982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238FA-9070-444A-919E-0D296C479A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1.wp.com/food-tips.ru/wp-content/uploads/2017/11/ExternalLink_shutterstock_4962513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304857" cy="553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86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im0-tub-ru.yandex.net/i?id=355eafcbf53fb5747bcfac56bca429d9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8844"/>
            <a:ext cx="4392488" cy="605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09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g-fotki.yandex.ru/get/6811/50114850.69b/0_f9f3a_8d9a75f1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8680"/>
            <a:ext cx="6043987" cy="593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193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g0.liveinternet.ru/images/attach/d/1/131/703/131703588_29e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5400600" cy="611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251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ages.myshared.ru/19/1204282/slide_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4" t="5941" r="4242" b="10900"/>
          <a:stretch/>
        </p:blipFill>
        <p:spPr bwMode="auto">
          <a:xfrm>
            <a:off x="899592" y="548680"/>
            <a:ext cx="7566295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806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pollo-frankfurt.akamaized.net/v1/files/nqig9ob5aoag-KZ/image;s=644x4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736573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719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ngimg.com/uploads/ostrich/ostrich_PNG7696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6672"/>
            <a:ext cx="4128393" cy="577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535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le-bourgeois.clan.su/yaica/polzayaic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9" t="35591" r="24608" b="3787"/>
          <a:stretch/>
        </p:blipFill>
        <p:spPr bwMode="auto">
          <a:xfrm>
            <a:off x="1331640" y="692696"/>
            <a:ext cx="6768752" cy="539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8106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Детский сад 20</cp:lastModifiedBy>
  <cp:revision>4</cp:revision>
  <dcterms:created xsi:type="dcterms:W3CDTF">2018-10-09T07:48:43Z</dcterms:created>
  <dcterms:modified xsi:type="dcterms:W3CDTF">2019-11-08T04:57:44Z</dcterms:modified>
</cp:coreProperties>
</file>