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5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9" d="100"/>
          <a:sy n="39" d="100"/>
        </p:scale>
        <p:origin x="1938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13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50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0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9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214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2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84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51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433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34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ADC30-77B4-4A23-81AE-30F46D9DD5D8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B92AA-5AAF-43E2-96FB-5969C14F7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62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2.infourok.ru/uploads/ex/010d/000705ec-3ece4574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218" y="0"/>
            <a:ext cx="7826890" cy="587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11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uchmag.ru/upload/catalog/posob-native/_/o/_o_t-1192_/cover_image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56" y="504309"/>
            <a:ext cx="2958328" cy="560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.pinimg.com/736x/a2/c4/1f/a2c41f6785ab479df48fb792b06e2cc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86" y="680457"/>
            <a:ext cx="5251622" cy="525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9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xn--80agclgmtkckhw.xn--p1ai/image/cache/import_files/80/80999abdd51411e49d0274d4352ba423_8b255c78d55911e49d0274d4352ba423-480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40" y="262280"/>
            <a:ext cx="4572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uchmag.ru/upload/catalog/posob-native/_/o/_o_t-2072_/cover_image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062" y="865058"/>
            <a:ext cx="2049710" cy="549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3.bp.blogspot.com/-FLJ9TRA4aHI/WLJUD555yxI/AAAAAAAA2Gw/D8HdGrEWhogwuLboOk_F02Vat5NDxaRRwCEw/s1600/hello_html_6e684cd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6" y="210603"/>
            <a:ext cx="4416425" cy="644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4.infourok.ru/uploads/ex/0aa7/0012f666-dc9e6c33/hello_html_m1225fd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959" y="210603"/>
            <a:ext cx="45339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18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3/05/07/53207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29" y="801910"/>
            <a:ext cx="4169290" cy="51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12fe/00144ac5-1cf3b3a4/hello_html_163f53c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229" y="173480"/>
            <a:ext cx="4391711" cy="641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42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.fishki.net/upload/post/201507/04/1586676/5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9" y="345989"/>
            <a:ext cx="5397905" cy="62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4.infourok.ru/uploads/ex/10e8/0013102f-3a1ff9d9/img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3" t="3662" r="30891" b="4806"/>
          <a:stretch/>
        </p:blipFill>
        <p:spPr bwMode="auto">
          <a:xfrm>
            <a:off x="6771503" y="280045"/>
            <a:ext cx="3361038" cy="627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65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ww.uchmag.ru/upload/catalog/posob-native/_/o/_o_t-1206_/cover_image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61" y="420858"/>
            <a:ext cx="3333750" cy="53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avatars.mds.yandex.net/get-pdb/1782023/1ee6448d-33de-4175-8f43-8c082b9fd183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011" y="0"/>
            <a:ext cx="7362825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99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916253/511852b6-dc29-44bf-9720-1677ac8a4819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73" y="260007"/>
            <a:ext cx="10556789" cy="659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29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hkolarossii.ru/sites/default/files/2_93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44" y="0"/>
            <a:ext cx="4572000" cy="684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pdb/1004345/76892de7-8756-4533-b3af-97775ce094eb/s1200?webp=fals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2" r="17150"/>
          <a:stretch/>
        </p:blipFill>
        <p:spPr bwMode="auto">
          <a:xfrm>
            <a:off x="6697362" y="277426"/>
            <a:ext cx="4345045" cy="653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42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04c1/0006e290-bf41da71/hello_html_56870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07" y="474835"/>
            <a:ext cx="4391711" cy="638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zemcovshkola.narod.ru/16-17/novosti/23fevralj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229" y="0"/>
            <a:ext cx="4629150" cy="66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865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playcast.ru/uploads/2019/05/27/270911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92" y="1375337"/>
            <a:ext cx="2933614" cy="47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ages.by.prom.st/134392970_w640_h640_figurnyj-plakat-desantn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81" y="471823"/>
            <a:ext cx="3156036" cy="591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724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2019-08-08T11:21:39Z</dcterms:created>
  <dcterms:modified xsi:type="dcterms:W3CDTF">2019-08-08T11:22:20Z</dcterms:modified>
</cp:coreProperties>
</file>