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37" d="100"/>
          <a:sy n="37" d="100"/>
        </p:scale>
        <p:origin x="2016" y="8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2506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635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395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2826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057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7419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67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151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949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944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776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56DC10-931C-4A47-8F9F-0EB1FF120376}" type="datetimeFigureOut">
              <a:rPr lang="ru-RU" smtClean="0"/>
              <a:t>08.08.2019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0523B-2581-4D25-8508-5E05FF8A42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250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ntique.newbookshop.ru/pict/101338037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0866" y="0"/>
            <a:ext cx="8701042" cy="6489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36760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8911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2033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4521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printplay.ru/wp-content/uploads/2010/04/04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3746" y="386977"/>
            <a:ext cx="8936174" cy="6471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2334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fc.vseosvita.ua/001vk7-a84f/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993" y="0"/>
            <a:ext cx="8811298" cy="6230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78976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group4-dou132.edusev.ru/uploads/7000/24900/section/439973/mebel_.jpg?15106663665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5106" y="0"/>
            <a:ext cx="9525000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92818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3.bp.blogspot.com/-P69E-mwxKa0/XIVPdvlQH6I/AAAAAAAAIXo/iLOebtw7FHACvVeNnZ211KhjGPx8GO57QCLcBGAs/s1600/%25D0%25B8%25D0%25B3%25D1%2580%25D0%25B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741" y="0"/>
            <a:ext cx="8544288" cy="639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698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tatic-eu.insales.ru/images/products/1/3850/90287882/furn_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2124" y="0"/>
            <a:ext cx="7812768" cy="5859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583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xn--80apjaqkcejc5h2a.xn--p1ai/sites/default/files/illustrations/user3850/komnata_das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084" y="385262"/>
            <a:ext cx="11418116" cy="6094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88305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2083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32378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Широкоэкранный</PresentationFormat>
  <Paragraphs>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1</cp:revision>
  <dcterms:created xsi:type="dcterms:W3CDTF">2019-08-08T11:12:32Z</dcterms:created>
  <dcterms:modified xsi:type="dcterms:W3CDTF">2019-08-08T11:12:41Z</dcterms:modified>
</cp:coreProperties>
</file>