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5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42" d="100"/>
          <a:sy n="42" d="100"/>
        </p:scale>
        <p:origin x="1818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DAD4-D126-487C-8941-A52FF1FCE67A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BEB4-4804-4D66-9451-43FFAD84B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192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DAD4-D126-487C-8941-A52FF1FCE67A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BEB4-4804-4D66-9451-43FFAD84B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152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DAD4-D126-487C-8941-A52FF1FCE67A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BEB4-4804-4D66-9451-43FFAD84B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95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DAD4-D126-487C-8941-A52FF1FCE67A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BEB4-4804-4D66-9451-43FFAD84B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838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DAD4-D126-487C-8941-A52FF1FCE67A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BEB4-4804-4D66-9451-43FFAD84B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277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DAD4-D126-487C-8941-A52FF1FCE67A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BEB4-4804-4D66-9451-43FFAD84B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31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DAD4-D126-487C-8941-A52FF1FCE67A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BEB4-4804-4D66-9451-43FFAD84B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94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DAD4-D126-487C-8941-A52FF1FCE67A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BEB4-4804-4D66-9451-43FFAD84B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945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DAD4-D126-487C-8941-A52FF1FCE67A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BEB4-4804-4D66-9451-43FFAD84B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347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DAD4-D126-487C-8941-A52FF1FCE67A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BEB4-4804-4D66-9451-43FFAD84B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644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DAD4-D126-487C-8941-A52FF1FCE67A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CBEB4-4804-4D66-9451-43FFAD84B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409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1DAD4-D126-487C-8941-A52FF1FCE67A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CBEB4-4804-4D66-9451-43FFAD84B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726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.ytimg.com/vi/AV0xYza7ZH0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715" y="867132"/>
            <a:ext cx="9514205" cy="535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493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avatars.mds.yandex.net/get-pdb/932587/d70008c0-5130-4d45-a915-3d1cfee5a221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95" y="0"/>
            <a:ext cx="4850765" cy="666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i.mycdn.me/image?id=855804665396&amp;t=3&amp;plc=WEB&amp;tkn=*ta3nW4GCXfEwk0Dpy1RED_AAqE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755" y="465345"/>
            <a:ext cx="4416425" cy="573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335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avatars.mds.yandex.net/get-pdb/1553131/57d850f1-4e21-4639-9a54-a79d3617f6a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199245"/>
            <a:ext cx="9422765" cy="665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321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ds05.infourok.ru/uploads/ex/0574/00008e2b-44b711dd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355" y="391953"/>
            <a:ext cx="7708265" cy="57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145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alegri.ru/images/leto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95" y="0"/>
            <a:ext cx="5056505" cy="664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.pinimg.com/736x/b5/df/4a/b5df4a9fcc7e94f35977437e6cd1b434--clipart-sv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316" y="388937"/>
            <a:ext cx="5674616" cy="646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589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nfmadou6.edumsko.ru/uploads/1500/1401/section/76908/.thumbs/img1_56.png?15592895430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238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b7d/00006d24-6b8d312b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755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147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209255/d78a42f6-b156-463b-b7ed-79505e0ece39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15" y="-32068"/>
            <a:ext cx="4874325" cy="689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mds.yandex.net/get-pdb/163339/bfbb9364-f28d-4f22-9a29-aef5f003452b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275" y="-32068"/>
            <a:ext cx="4579241" cy="689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714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rapova-ds51-schel.edumsko.ru/uploads/36200/36117/section/789730/.thumbs/leto1.jpg?15433480891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995" y="519112"/>
            <a:ext cx="9525000" cy="535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2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g12.nnm.ru/9/1/0/e/2/8cb409bb04d64f0bfe1ac0296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92768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164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pinimg.com/736x/bc/ba/c7/bcbac732073084fc960aebdbd2092e36--huby-storytell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113862"/>
            <a:ext cx="4645025" cy="674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avatars.mds.yandex.net/get-pdb/1209255/7f8ed4b2-c3bd-4e1c-b10e-225441d0a3e3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096" y="113862"/>
            <a:ext cx="4674531" cy="6744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045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avatars.mds.yandex.net/get-pdb/234183/de7cc76a-fa5c-412b-bf65-a847d8ed748b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" y="1"/>
            <a:ext cx="46548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mages.vfl.ru/ii/1531992366/d56cdf00/22541369_m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8" r="21042"/>
          <a:stretch/>
        </p:blipFill>
        <p:spPr bwMode="auto">
          <a:xfrm>
            <a:off x="6240780" y="571501"/>
            <a:ext cx="44577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465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.pinimg.com/736x/19/65/fd/1965fd649d13b576ff96ea4e780eb8af--belles-images-le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16" y="365760"/>
            <a:ext cx="4003560" cy="594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i1.wp.com/orechi.ru/wp-content/uploads/2018/06/devochka-leto-724x10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355" y="365759"/>
            <a:ext cx="4233545" cy="598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4995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</cp:revision>
  <dcterms:created xsi:type="dcterms:W3CDTF">2019-08-06T11:51:05Z</dcterms:created>
  <dcterms:modified xsi:type="dcterms:W3CDTF">2019-08-06T11:53:16Z</dcterms:modified>
</cp:coreProperties>
</file>