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7" d="100"/>
          <a:sy n="37" d="100"/>
        </p:scale>
        <p:origin x="2016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65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17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78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335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4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220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197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05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34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53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43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C234F-91D1-41DE-8688-2D6D59C1C033}" type="datetimeFigureOut">
              <a:rPr lang="ru-RU" smtClean="0"/>
              <a:t>07.08.2019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26ED-21DC-4F54-B0D7-359171D3F75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7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-eu.insales.ru/images/products/1/1254/96224486/%D0%9A%D0%BE%D0%BC%D0%BD%D0%B0%D1%82%D0%BD%D1%8B%D0%B5_%D1%80%D0%B0%D1%81%D1%82%D0%B5%D0%BD%D0%B8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747" y="295512"/>
            <a:ext cx="8727168" cy="656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7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ybyket.ru/images/cms/data/komnatnie_rasteniya/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752" y="247650"/>
            <a:ext cx="7928456" cy="661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2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ognotak.ru/wp-content/uploads/2017/02/aloe_arborescens_t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181" y="700704"/>
            <a:ext cx="4756059" cy="559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64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rudina-ds16.edumsko.ru/uploads/18100/18064/section/548430/Ekologiya..jpg?15548245871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61" y="496389"/>
            <a:ext cx="8901429" cy="667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61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shkolnie.ru/pars_docs/refs/16/15983/15983_html_1d9f4ec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https://ds8gnezdechko.nubex.ru/resources/doc-9089-file-block_files_9089-9136.file/name/29d896234df00e9ea0054d282d41f1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822" y="833671"/>
            <a:ext cx="3763282" cy="550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84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dn2.arhivurokov.ru/multiurok/html/2018/02/10/s_5a7f226275742/828339_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050" y="0"/>
            <a:ext cx="4338048" cy="62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32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t.depositphotos.com/3631281/5092/v/950/depositphotos_50929497-stock-illustration-houseplants-in-po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644" y="240801"/>
            <a:ext cx="6114596" cy="611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42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</cp:revision>
  <dcterms:created xsi:type="dcterms:W3CDTF">2019-08-07T08:57:19Z</dcterms:created>
  <dcterms:modified xsi:type="dcterms:W3CDTF">2019-08-07T08:57:33Z</dcterms:modified>
</cp:coreProperties>
</file>