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61" r:id="rId5"/>
    <p:sldId id="258" r:id="rId6"/>
    <p:sldId id="260" r:id="rId7"/>
    <p:sldId id="259" r:id="rId8"/>
    <p:sldId id="262" r:id="rId9"/>
    <p:sldId id="263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64" r:id="rId18"/>
    <p:sldId id="268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1" d="100"/>
          <a:sy n="41" d="100"/>
        </p:scale>
        <p:origin x="1860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55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518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70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80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43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56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26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5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93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08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63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FA42C-5986-45E5-B892-E88CC4FF037B}" type="datetimeFigureOut">
              <a:rPr lang="ru-RU" smtClean="0"/>
              <a:t>07.08.2019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7F55C-1AD7-4229-AC67-94FEBE97A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64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.ppt-online.org/files/slide/b/BO5xu76qwFDfMnkWlPeJvIdsGVRL1om4H2r90S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913" y="355638"/>
            <a:ext cx="8355379" cy="625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906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get-pdb/1906811/e5cf0063-a271-468d-8fbf-9fcbdc5b0373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822" y="231348"/>
            <a:ext cx="8449163" cy="633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325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3.bp.blogspot.com/-u7s16Cv2rEQ/WZxOJPO8cFI/AAAAAAAACGQ/hrNqVRDv4BUvlUOcuC6uSBsZvNMRNRbFQCLcBGAs/s1600/02lab5vph1227012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052" y="207957"/>
            <a:ext cx="4791563" cy="635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393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s04.infourok.ru/uploads/ex/07ff/000956ce-8f1a4330/2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452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573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fs00.infourok.ru/images/doc/299/29888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329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998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lide-share.ru/slide/713065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32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016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metrogorodok.mos.ru/presscenter/Photo_2017_1/%D0%9C%D0%B5%D1%82%D1%80%D0%BE%D0%B3%D0%BE%D1%80-%D0%BD%D0%B5%D1%82%20%D1%80%D0%BE%D0%B4%D0%B8%D0%BD%D1%8B%20%D0%BA%D1%80%D0%B0%D1%88%D0%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92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552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4.infourok.ru/uploads/ex/0fb3/000c44b2-9377fe10/hello_html_332cbf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098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084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fs00.infourok.ru/images/doc/192/220048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659240"/>
            <a:ext cx="7440979" cy="558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926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pandia.ru/text/81/464/images/img3_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390" y="518562"/>
            <a:ext cx="8003687" cy="600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396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culture-vmr.ru/upload/iblock/c93/22_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852" y="687875"/>
            <a:ext cx="762000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982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lgakorobicina.ru/wp-content/uploads/2018/10/df6c5zj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790" y="278240"/>
            <a:ext cx="8355379" cy="626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846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detskiysad100.ucoz.ru/_nw/2/100498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67" y="0"/>
            <a:ext cx="8894640" cy="667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857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ds03.infourok.ru/uploads/ex/0aa1/00019140-596c2a27/hello_html_49b4033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75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552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i.mycdn.me/image?id=854624048524&amp;t=3&amp;plc=WEB&amp;tkn=*X2_E6_OaGiEbkKJ1pVtdCg2HX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405" y="228322"/>
            <a:ext cx="4392979" cy="612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648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ds02.infourok.ru/uploads/ex/077b/00004212-5703e41f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44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3.infourok.ru/uploads/ex/023b/0000c58a-6be98a57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898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955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f.ppt-online.org/files1/slide/3/3CacyOYtp0Tdu6s9P5hIHjZl2FfvNmknVDQzg4BUK/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129" y="285393"/>
            <a:ext cx="8449163" cy="632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7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1/slide/7/7boN8hXqLnetG52FkVrHwYvda1gfzuPy69J34ClWcA/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021" y="238591"/>
            <a:ext cx="8542948" cy="639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780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4.infourok.ru/uploads/ex/0515/000bd86c-3f8f7bfc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98" y="313409"/>
            <a:ext cx="7839563" cy="587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344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3.infourok.ru/uploads/ex/0b46/0003531d-4c327ebe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59" y="500978"/>
            <a:ext cx="7558210" cy="5668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414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5.infourok.ru/uploads/ex/0260/00067e87-6c81ef7f/4/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036" y="348578"/>
            <a:ext cx="7886456" cy="591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25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rhivurokov.ru/multiurok/html/2017/01/24/s_588786ce4542c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790" y="-1"/>
            <a:ext cx="9129102" cy="684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1857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2019-08-07T10:20:40Z</dcterms:created>
  <dcterms:modified xsi:type="dcterms:W3CDTF">2019-08-07T10:24:46Z</dcterms:modified>
</cp:coreProperties>
</file>