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64F80-7C72-4EDA-BFEC-57E537A6134B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957C6-FC97-4D7E-9F59-BF3B6841B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yandex.ru/images/search?source=wiz&amp;img_url=http://www.sunhome.ru/UsersGallery/Cards/prazdnik_den_pozharnika.png&amp;uinfo=sw-1518-sh-853-ww-1499-wh-714-pd-0.8999999761581421-wp-16x9_1366x768&amp;_=1421875056265&amp;viewport=wide&amp;p=4&amp;text=%D0%BA%D0%B0%D1%80%D1%82%D0%B8%D0%BD%D0%BA%D0%B8%20%D0%BF%D1%80%D0%BE%20%D0%BF%D1%80%D0%BE%D1%84%D0%B5%D1%81%D1%81%D0%B8%D0%B8%20%D0%B4%D0%BB%D1%8F%20%D0%B4%D0%B5%D1%82%D0%B5%D0%B9&amp;noreask=1&amp;pos=144&amp;rpt=simage&amp;lr=10752&amp;pin=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1214422"/>
            <a:ext cx="535785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ИГРА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«Я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ЗАГАДАЮ  –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ВЫ ОТГАДАЕТЕ»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липарт, бесплатные клипарты скачать, клипарты скачать бесплатн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2571768" cy="371477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146" name="Picture 2" descr="http://pravostok.ru/upload/information_system_1/3/6/5/item_36581/information_items_365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8772" y="4572008"/>
            <a:ext cx="1365228" cy="1782988"/>
          </a:xfrm>
          <a:prstGeom prst="rect">
            <a:avLst/>
          </a:prstGeom>
          <a:noFill/>
        </p:spPr>
      </p:pic>
      <p:pic>
        <p:nvPicPr>
          <p:cNvPr id="6148" name="Picture 4" descr="https://t3.ftcdn.net/jpg/00/67/03/22/160_F_67032286_v4lGHqRj8prBLiVH2BjJ1yeyjmHeF0r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714884"/>
            <a:ext cx="1524000" cy="1524000"/>
          </a:xfrm>
          <a:prstGeom prst="rect">
            <a:avLst/>
          </a:prstGeom>
          <a:noFill/>
        </p:spPr>
      </p:pic>
      <p:pic>
        <p:nvPicPr>
          <p:cNvPr id="6150" name="Picture 6" descr="http://clipartmania.ru/uploads/gallery/main/335/bucket-7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4857760"/>
            <a:ext cx="1559925" cy="140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рофессия продавец для детей - Интернет-новости"/>
          <p:cNvPicPr/>
          <p:nvPr/>
        </p:nvPicPr>
        <p:blipFill>
          <a:blip r:embed="rId2" cstate="print"/>
          <a:srcRect l="11823" t="2792" r="7779" b="2264"/>
          <a:stretch>
            <a:fillRect/>
          </a:stretch>
        </p:blipFill>
        <p:spPr bwMode="auto">
          <a:xfrm>
            <a:off x="357158" y="214290"/>
            <a:ext cx="2428892" cy="321471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122" name="Picture 2" descr="http://am49.ru/uploads/2014/04/c827f93d62b23ab42a9e65e1af80d8c2.jpeg"/>
          <p:cNvPicPr>
            <a:picLocks noChangeAspect="1" noChangeArrowheads="1"/>
          </p:cNvPicPr>
          <p:nvPr/>
        </p:nvPicPr>
        <p:blipFill>
          <a:blip r:embed="rId3" cstate="print"/>
          <a:srcRect l="30696" r="28375"/>
          <a:stretch>
            <a:fillRect/>
          </a:stretch>
        </p:blipFill>
        <p:spPr bwMode="auto">
          <a:xfrm>
            <a:off x="7429488" y="4929198"/>
            <a:ext cx="1714512" cy="1554145"/>
          </a:xfrm>
          <a:prstGeom prst="rect">
            <a:avLst/>
          </a:prstGeom>
          <a:noFill/>
        </p:spPr>
      </p:pic>
      <p:pic>
        <p:nvPicPr>
          <p:cNvPr id="5124" name="Picture 4" descr="https://thumbs.dreamstime.com/z/hand-saw-28665256.jpg"/>
          <p:cNvPicPr>
            <a:picLocks noChangeAspect="1" noChangeArrowheads="1"/>
          </p:cNvPicPr>
          <p:nvPr/>
        </p:nvPicPr>
        <p:blipFill>
          <a:blip r:embed="rId4" cstate="print"/>
          <a:srcRect b="12902"/>
          <a:stretch>
            <a:fillRect/>
          </a:stretch>
        </p:blipFill>
        <p:spPr bwMode="auto">
          <a:xfrm>
            <a:off x="5500694" y="5000636"/>
            <a:ext cx="2218147" cy="1500198"/>
          </a:xfrm>
          <a:prstGeom prst="rect">
            <a:avLst/>
          </a:prstGeom>
          <a:noFill/>
        </p:spPr>
      </p:pic>
      <p:pic>
        <p:nvPicPr>
          <p:cNvPr id="5126" name="Picture 6" descr="http://www.clipartkid.com/images/778/colored-pencils-clipart-clipart-panda-free-clipart-images-mgiyQ8-clipar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5000636"/>
            <a:ext cx="1785950" cy="14541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3-tub-ru.yandex.net/i?id=4bebf444d2b1c746c79a2e303ff3af3d-75-144&amp;n=33&amp;h=190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2273176" cy="342902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098" name="Picture 2" descr="http://presnya.mos.ru/upload/medialibrary/9af/avariynyy_nabor_avtomobilista_tehosmotr_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35830" y="4500570"/>
            <a:ext cx="2008170" cy="2008170"/>
          </a:xfrm>
          <a:prstGeom prst="rect">
            <a:avLst/>
          </a:prstGeom>
          <a:noFill/>
        </p:spPr>
      </p:pic>
      <p:pic>
        <p:nvPicPr>
          <p:cNvPr id="4100" name="Picture 4" descr="https://ds03.infourok.ru/uploads/ex/0d87/000418ae-87d178a0/hello_html_24abb1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4786322"/>
            <a:ext cx="1428760" cy="1731118"/>
          </a:xfrm>
          <a:prstGeom prst="rect">
            <a:avLst/>
          </a:prstGeom>
          <a:noFill/>
        </p:spPr>
      </p:pic>
      <p:pic>
        <p:nvPicPr>
          <p:cNvPr id="4102" name="Picture 6" descr="https://class4bds.files.wordpress.com/2012/03/20120314-06472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4643446"/>
            <a:ext cx="2293922" cy="1713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quot;Дом детского творчества&quot; п. Унъюган / ПРОФЕССИЯ ПАРИКМАХЕР"/>
          <p:cNvPicPr/>
          <p:nvPr/>
        </p:nvPicPr>
        <p:blipFill>
          <a:blip r:embed="rId2"/>
          <a:srcRect l="6513" t="4606" r="5568" b="3269"/>
          <a:stretch>
            <a:fillRect/>
          </a:stretch>
        </p:blipFill>
        <p:spPr bwMode="auto">
          <a:xfrm>
            <a:off x="285720" y="214290"/>
            <a:ext cx="2286016" cy="35004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074" name="Picture 2" descr="http://proficolor-tomsk.p.fl2.fo.ru/image/chunk51/2629852/110786_shop/214036_2cc77ae4d36ffe29a769d09fd136570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4786322"/>
            <a:ext cx="1961010" cy="1800207"/>
          </a:xfrm>
          <a:prstGeom prst="rect">
            <a:avLst/>
          </a:prstGeom>
          <a:noFill/>
        </p:spPr>
      </p:pic>
      <p:pic>
        <p:nvPicPr>
          <p:cNvPr id="3076" name="Picture 4" descr="http://i.mospogruzka.ru/u/b3/aa07e057d111e487090cf5c45aa83f/-/%D0%BF%D0%B8%D0%B0%D0%BD%D0%B8%D0%BD%D0%BE%203%20%D0%BA%D0%B0%D1%82%D0%B5%D0%B3%D0%BE%D1%80%D0%B8%D1%8F%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7268" y="4929198"/>
            <a:ext cx="1936732" cy="1732010"/>
          </a:xfrm>
          <a:prstGeom prst="rect">
            <a:avLst/>
          </a:prstGeom>
          <a:noFill/>
        </p:spPr>
      </p:pic>
      <p:pic>
        <p:nvPicPr>
          <p:cNvPr id="3078" name="Picture 6" descr="http://www.toyzez.ru/published/publicdata/TOYZEZRWA/attachments/SC/products_pictures/new_images/10246/5450c10a7c4a8_enl.jpg"/>
          <p:cNvPicPr>
            <a:picLocks noChangeAspect="1" noChangeArrowheads="1"/>
          </p:cNvPicPr>
          <p:nvPr/>
        </p:nvPicPr>
        <p:blipFill>
          <a:blip r:embed="rId5"/>
          <a:srcRect t="16324" b="15658"/>
          <a:stretch>
            <a:fillRect/>
          </a:stretch>
        </p:blipFill>
        <p:spPr bwMode="auto">
          <a:xfrm>
            <a:off x="3428992" y="4857760"/>
            <a:ext cx="1911335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сылки Записи в рубрике ссылки Дневник lucky-lubov : LiveInternet - Российский Сервис Онлайн-Дневнико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2286016" cy="36433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50" name="Picture 2" descr="http://ма-лень-кая-страна.рф/97/6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857760"/>
            <a:ext cx="1936732" cy="1737069"/>
          </a:xfrm>
          <a:prstGeom prst="rect">
            <a:avLst/>
          </a:prstGeom>
          <a:noFill/>
        </p:spPr>
      </p:pic>
      <p:pic>
        <p:nvPicPr>
          <p:cNvPr id="2052" name="Picture 4" descr="http://www.playing-field.ru/img/2015/052120/31501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5143512"/>
            <a:ext cx="1785918" cy="1534588"/>
          </a:xfrm>
          <a:prstGeom prst="rect">
            <a:avLst/>
          </a:prstGeom>
          <a:noFill/>
        </p:spPr>
      </p:pic>
      <p:pic>
        <p:nvPicPr>
          <p:cNvPr id="2054" name="Picture 6" descr="http://i1.sndcdn.com/avatars-000007189783-tlfi9v-t500x5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5072074"/>
            <a:ext cx="1500198" cy="1500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928670"/>
            <a:ext cx="610455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 smtClean="0">
                <a:solidFill>
                  <a:srgbClr val="7030A0"/>
                </a:solidFill>
                <a:latin typeface="Monotype Corsiva" pitchFamily="66" charset="0"/>
              </a:rPr>
              <a:t>МОЛОДЦЫ!</a:t>
            </a:r>
            <a:endParaRPr lang="ru-RU" sz="88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http://lstt.edusite.ru/images/p168_gifs-animados-fuegos-artificiales-8587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041154">
            <a:off x="1214414" y="3143248"/>
            <a:ext cx="2500298" cy="3158540"/>
          </a:xfrm>
          <a:prstGeom prst="rect">
            <a:avLst/>
          </a:prstGeom>
          <a:noFill/>
        </p:spPr>
      </p:pic>
      <p:pic>
        <p:nvPicPr>
          <p:cNvPr id="1028" name="Picture 4" descr="http://lstt.edusite.ru/images/p168_gifs-animados-fuegos-artificiales-8587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528286">
            <a:off x="5003459" y="2254851"/>
            <a:ext cx="2749587" cy="3986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10</Words>
  <Application>Microsoft Office PowerPoint</Application>
  <PresentationFormat>Экран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2</cp:revision>
  <dcterms:created xsi:type="dcterms:W3CDTF">2016-11-01T17:33:15Z</dcterms:created>
  <dcterms:modified xsi:type="dcterms:W3CDTF">2016-11-01T18:23:12Z</dcterms:modified>
</cp:coreProperties>
</file>