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7" r:id="rId17"/>
    <p:sldId id="266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33" d="100"/>
          <a:sy n="33" d="100"/>
        </p:scale>
        <p:origin x="2178" y="9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5CBD-56CA-4A8F-BE0D-2AD08471E524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0A416-B715-4CFA-BFC8-C493DDB77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9198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5CBD-56CA-4A8F-BE0D-2AD08471E524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0A416-B715-4CFA-BFC8-C493DDB77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288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5CBD-56CA-4A8F-BE0D-2AD08471E524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0A416-B715-4CFA-BFC8-C493DDB77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463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5CBD-56CA-4A8F-BE0D-2AD08471E524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0A416-B715-4CFA-BFC8-C493DDB77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0863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5CBD-56CA-4A8F-BE0D-2AD08471E524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0A416-B715-4CFA-BFC8-C493DDB77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6848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5CBD-56CA-4A8F-BE0D-2AD08471E524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0A416-B715-4CFA-BFC8-C493DDB77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6333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5CBD-56CA-4A8F-BE0D-2AD08471E524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0A416-B715-4CFA-BFC8-C493DDB77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899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5CBD-56CA-4A8F-BE0D-2AD08471E524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0A416-B715-4CFA-BFC8-C493DDB77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267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5CBD-56CA-4A8F-BE0D-2AD08471E524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0A416-B715-4CFA-BFC8-C493DDB77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981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5CBD-56CA-4A8F-BE0D-2AD08471E524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0A416-B715-4CFA-BFC8-C493DDB77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188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5CBD-56CA-4A8F-BE0D-2AD08471E524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0A416-B715-4CFA-BFC8-C493DDB77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998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E5CBD-56CA-4A8F-BE0D-2AD08471E524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90A416-B715-4CFA-BFC8-C493DDB77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418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p.userapi.com/c846016/v846016521/1f7311/0MlCdct_4x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504" y="1533832"/>
            <a:ext cx="1090422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4970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3.bp.blogspot.com/-np-x0rXplXk/W2Gx0V9EXPI/AAAAAAAAAwc/LgcbjitIeIASQLlmb-8qFj9uYeBwYpDFACLcBGAs/s1600/img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7897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71119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gym1505.ru/sites/default/files/news/ritmi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975" y="669054"/>
            <a:ext cx="9753600" cy="5438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6840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avatars.mds.yandex.net/get-pdb/1051324/eb329fa7-96cc-449b-8065-ba07cd03ac8b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42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3907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www.playcast.ru/uploads/2017/12/06/240690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542" y="465700"/>
            <a:ext cx="11298785" cy="5551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6710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drasler.ru/wp-content/uploads/2019/05/%D0%9A%D0%B0%D1%80%D1%82%D0%B8%D0%BD%D0%BA%D0%B8-%D0%B7%D0%BE%D0%B6-%D0%B7%D0%B4%D0%BE%D1%80%D0%BE%D0%B2%D1%8B%D0%B9-%D0%BE%D0%B1%D1%80%D0%B0%D0%B7-%D0%B6%D0%B8%D0%B7%D0%BD%D0%B8-%D0%B4%D0%BB%D1%8F-%D0%B4%D0%B5%D1%82%D0%B5%D0%B9-0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923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89648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avatars.mds.yandex.net/get-pdb/1895114/0d939ef1-1862-4bfa-b58a-0339e712ea4d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8840" y="248724"/>
            <a:ext cx="8320752" cy="6240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65745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pbs.twimg.com/media/DdbMeNCVwAARru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221" y="460374"/>
            <a:ext cx="5714283" cy="5714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18402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avatars.mds.yandex.net/get-pdb/1780525/514f70f3-cd43-485b-9fff-9c47c9c6f730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0788" y="219229"/>
            <a:ext cx="7395599" cy="554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9777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ds03.infourok.ru/uploads/ex/1230/000073d7-9f0be84f/img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8840" y="365406"/>
            <a:ext cx="7926541" cy="5944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0551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mou141.ucoz.ru/nastuy/286707-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446" y="0"/>
            <a:ext cx="9017922" cy="6763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48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drasler.ru/wp-content/uploads/2019/05/%D0%9F%D0%BB%D0%B0%D0%BA%D0%B0%D1%82-%D0%B7%D0%B4%D0%BE%D1%80%D0%BE%D0%B2%D1%8B%D0%B9-%D0%BE%D0%B1%D1%80%D0%B0%D0%B7-%D0%B6%D0%B8%D0%B7%D0%BD%D0%B8-%D1%84%D0%BE%D1%82%D0%BE-%D0%B8-%D0%BA%D0%B0%D1%80%D1%82%D0%B8%D0%BD%D0%BA%D0%B8-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3371" y="0"/>
            <a:ext cx="8486978" cy="6814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3079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img.yakaboo.ua/media/catalog/product/cache/1/image/234c7c011ba026e66d29567e1be1d1f7/i/m/img272_1_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7768" y="1"/>
            <a:ext cx="537254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161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ittoot.ru/wp-content/uploads/2018/08/3d62be99a4e005b3c8cf5a3fb448c84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917" y="402277"/>
            <a:ext cx="7720064" cy="5790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1996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ds04.infourok.ru/uploads/ex/08b1/00096b08-35497390/img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317" y="616128"/>
            <a:ext cx="7159625" cy="5369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109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pickimage.ru/wp-content/uploads/images/detskie/healthylifestyle/zdoroviobrazzhizni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890" y="0"/>
            <a:ext cx="8545974" cy="6409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33829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ds03.infourok.ru/uploads/ex/0a69/0000cdb8-aa6bb7fe/2/img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4878" y="313787"/>
            <a:ext cx="8192012" cy="6144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64633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Широкоэкранный</PresentationFormat>
  <Paragraphs>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2</cp:revision>
  <dcterms:created xsi:type="dcterms:W3CDTF">2019-08-06T12:53:12Z</dcterms:created>
  <dcterms:modified xsi:type="dcterms:W3CDTF">2019-08-06T12:59:04Z</dcterms:modified>
</cp:coreProperties>
</file>