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50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883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614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35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205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04144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0141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5331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90465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17387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7286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46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4109B-C77D-4890-8147-0F15704A9EC0}" type="datetimeFigureOut">
              <a:rPr lang="ru-RU" smtClean="0"/>
              <a:t>06.08.2019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E99C9-3A90-4F2E-BA70-FD157F8113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073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ivant-dou12.edumsko.ru/uploads/1000/973/section/46695/kartinki/oformlenie/Zimushka-zima.jpg?15189478558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0" y="0"/>
            <a:ext cx="1218117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87617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avatars.mds.yandex.net/get-pdb/1943199/2891696d-d9e4-4b3b-a15f-6376fa2d2fd3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190500"/>
            <a:ext cx="933450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122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s://avatars.mds.yandex.net/get-pdb/1811460/b3545775-b44c-4396-a3b1-64f44169c1e0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247650"/>
            <a:ext cx="11430000" cy="6429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696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s://ds05.infourok.ru/uploads/ex/07af/0002037e-1b3e9794/img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1475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382039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s://ds04.infourok.ru/uploads/ex/0832/0014efc1-683ff569/img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382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80997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s://4.bp.blogspot.com/-mxlhC4DMcGw/XCc6-4nXpRI/AAAAAAAAEmE/n_hxVg57tqQcCYJPCFhNII0aYmJwLy38wCLcBGAs/w1200-h630-p-k-no-nu/%25D0%25A1%25D0%25BB%25D0%25B0%25D0%25B9%25D0%25B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325" y="461962"/>
            <a:ext cx="11021784" cy="5786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89677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avatars.mds.yandex.net/get-pdb/1605014/d633a20c-776e-49c4-8bf4-b90e41439b24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75" y="171451"/>
            <a:ext cx="8545527" cy="6400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324045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s6.stepo.ru/9fe39-wm/aw/30338e01b685d33f3435fa7ef90eaa1a-topcrop-800x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275" y="43815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892511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ds29.detkin-club.ru/images/groups/oqhydz2ukf0_5c41b85a6685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438149"/>
            <a:ext cx="4259022" cy="617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https://ozds15.obrpro.ru/upload/iblock/daa/bbc6f0afcf282d3d03ab1eab789e55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0975" y="1585913"/>
            <a:ext cx="6267450" cy="4700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5767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img-fotki.yandex.ru/get/5626/107301928.73/0_a75b6_d1fa39fd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799" y="0"/>
            <a:ext cx="6080125" cy="6618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95730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://itd3.mycdn.me/image?id=877221715143&amp;t=20&amp;plc=WEB&amp;tkn=*tWPECva2wz8Nyms8lqAuN7rMj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3425" y="290722"/>
            <a:ext cx="7673975" cy="6357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06465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avatars.mds.yandex.net/get-pdb/1779909/00b068c2-e5a9-4bde-b3f2-83aacfc63254/s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25" y="266700"/>
            <a:ext cx="4458925" cy="6305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i.pinimg.com/736x/a0/3a/f6/a03af67206c3258979e492f2c261d306--christmas-scenes-christmas-ar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25" y="228600"/>
            <a:ext cx="4364431" cy="6343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10183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://www.internationaltoys.com/media/catalog/product/cache/1/image/9df78eab33525d08d6e5fb8d27136e95/1/5/15877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975" y="499902"/>
            <a:ext cx="4587875" cy="5938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484" name="Picture 4" descr="http://itd0.mycdn.me/image?id=876906628653&amp;t=20&amp;plc=WEB&amp;tkn=*QApPmwOwOJzl71B1E6-LrwNOx4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7326" y="499902"/>
            <a:ext cx="4576266" cy="586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182726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cosmetics.minemegashop.ru/images/10135309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75" y="0"/>
            <a:ext cx="4816475" cy="665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1534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bobkova-nfdou11.edumsko.ru/uploads/36800/36742/section/799386/.thumbs/hello_html_37f768e1.jpg?15437646577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212" y="385762"/>
            <a:ext cx="10702913" cy="601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34669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rcsrp.rusedu.net/gallery/1553/34025-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6175" y="114299"/>
            <a:ext cx="9753600" cy="6743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86543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fs01.urokinachalki.ru/e/001824-00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575" y="0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544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fs02.urokinachalki.ru/e/000870-00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652"/>
          <a:stretch/>
        </p:blipFill>
        <p:spPr bwMode="auto">
          <a:xfrm>
            <a:off x="1717675" y="495300"/>
            <a:ext cx="9144000" cy="5853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49447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www.time4puzzle.com/puzzledata/3512/preview/20121023133232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375" y="434975"/>
            <a:ext cx="4545135" cy="5908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tatyanavavilovamobil.edumsko.ru/uploads/5000/19261/section/401823/z18UND86_ao.jpg?151240681183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425" y="0"/>
            <a:ext cx="4549775" cy="6651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90569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nezabudca.ucoz.org/_nw/0/0178077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5775" y="438150"/>
            <a:ext cx="8169275" cy="6126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27679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steshka.ru/wp-content/uploads/2013/01/img089-768x95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175" y="628649"/>
            <a:ext cx="4328415" cy="5387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://steshka.ru/wp-content/uploads/2013/01/les-768x90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42025" y="925196"/>
            <a:ext cx="4073525" cy="4794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46713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0</Words>
  <Application>Microsoft Office PowerPoint</Application>
  <PresentationFormat>Широкоэкранный</PresentationFormat>
  <Paragraphs>0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5</cp:revision>
  <dcterms:created xsi:type="dcterms:W3CDTF">2019-08-06T10:42:00Z</dcterms:created>
  <dcterms:modified xsi:type="dcterms:W3CDTF">2019-08-06T11:30:45Z</dcterms:modified>
</cp:coreProperties>
</file>