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3" d="100"/>
          <a:sy n="33" d="100"/>
        </p:scale>
        <p:origin x="2178" y="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233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586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45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968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694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71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7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890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37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4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14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7A9CC-18F3-4252-97E5-CC37AE345F10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C5076-86CA-43F4-A4A9-D1B39BC69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28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0168/0002acff-f69b26e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498" y="278221"/>
            <a:ext cx="10374773" cy="583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042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ickimage.ru/wp-content/uploads/images/detskie/dom/dom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704" y="539071"/>
            <a:ext cx="4740889" cy="631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900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2.bp.blogspot.com/-mqKJCg7w6Tg/WpLU9h2b9HI/AAAAAAAACZ4/x2BUNnLFvwY7_rW6U_mNbRAfkA1Of-rqQCEwYBhgL/s1600/p-0532c353bd8dd4.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736" y="398667"/>
            <a:ext cx="4695825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94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g1.liveinternet.ru/images/attach/c/1/58/855/58855158_Dom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201" y="0"/>
            <a:ext cx="5048250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65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latformadobrychpraktyk.wid.org.pl/wp-content/uploads/2016/12/3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369" y="451720"/>
            <a:ext cx="7620000" cy="558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21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736x/71/68/c0/7168c08ef771b6d9effd773fc7f13d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85" y="144993"/>
            <a:ext cx="9814334" cy="665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9764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1.bp.blogspot.com/-ggXord9adn8/WuB7rgANOnI/AAAAAAAA_y0/BdNJllsVUlYhJGhPL_hFz_SlSo4BepVGgCLcBGAs/s1600/3a2491231a043ac3a7e986ea7c075a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840" y="599203"/>
            <a:ext cx="7620000" cy="558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4578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g1.labirint.ru/books/287407/scrn_big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369" y="1045138"/>
            <a:ext cx="7620000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306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054.radikal.ru/1202/aa/4fd1120ce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278" y="-60068"/>
            <a:ext cx="4947367" cy="691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5398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</cp:revision>
  <dcterms:created xsi:type="dcterms:W3CDTF">2019-08-08T11:07:45Z</dcterms:created>
  <dcterms:modified xsi:type="dcterms:W3CDTF">2019-08-08T11:08:03Z</dcterms:modified>
</cp:coreProperties>
</file>