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3" r:id="rId8"/>
    <p:sldId id="264" r:id="rId9"/>
    <p:sldId id="269" r:id="rId10"/>
    <p:sldId id="270" r:id="rId11"/>
    <p:sldId id="272" r:id="rId12"/>
    <p:sldId id="273" r:id="rId13"/>
    <p:sldId id="274" r:id="rId14"/>
    <p:sldId id="271" r:id="rId15"/>
    <p:sldId id="266" r:id="rId16"/>
    <p:sldId id="267" r:id="rId17"/>
    <p:sldId id="268" r:id="rId18"/>
    <p:sldId id="275" r:id="rId19"/>
    <p:sldId id="276" r:id="rId20"/>
    <p:sldId id="277" r:id="rId21"/>
    <p:sldId id="261" r:id="rId22"/>
    <p:sldId id="262" r:id="rId23"/>
    <p:sldId id="26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2" d="100"/>
          <a:sy n="32" d="100"/>
        </p:scale>
        <p:origin x="222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80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46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31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5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76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1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5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1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15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DC9E-8830-4E61-94DA-0A2A16E1F54F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41CDB-8748-40AC-911C-BD6C313DB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1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cf.ppt-online.org/files1/slide/d/dEeJKkGo9vtqhmU1giIC5AwTFs7xL2HV3zu8XZMpb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535" y="650554"/>
            <a:ext cx="8287385" cy="620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681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nevsepic.com.ua/uploads/posts/2011-10/1319499949_aw201_five-bunnies-www.nevsepic.com.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274320"/>
            <a:ext cx="11158780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17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0aff/000db316-03507440/hello_html_m642617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4" y="0"/>
            <a:ext cx="10085705" cy="695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15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.pinimg.com/736x/32/29/d8/3229d8d60e60f32147200be1b6393a89--forest-animals-teaching-ki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4" y="0"/>
            <a:ext cx="10207625" cy="692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0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aff/000db316-03507440/hello_html_46adb0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4" y="0"/>
            <a:ext cx="10116185" cy="687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936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rosti.ru/patterns/00/13/72/9d951e4678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15" y="350202"/>
            <a:ext cx="7708265" cy="582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0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736x/34/9c/4e/349c4e91e6e870e03577e0aee9e15d2e--amazing-gifs-animated-gif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855" y="-95250"/>
            <a:ext cx="4914900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191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ages.spclub72.ru/files/2019/04-02/16/06/5ca3887c5c2d1/5ca3887c5c3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14" y="243840"/>
            <a:ext cx="483900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million-otkrytok.ru/upload/iblock/e63/e63f3490caa764fdcb923f1ad30b97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43840"/>
            <a:ext cx="64008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5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ozon-st.cdn.ngenix.net/multimedia/10156426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055" y="595088"/>
            <a:ext cx="8165465" cy="62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258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td2.mycdn.me/image?id=876790943412&amp;t=20&amp;plc=WEB&amp;tkn=*TRVC4f8sHPKfG7rOzWejb6P1u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15" y="334687"/>
            <a:ext cx="9628506" cy="65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207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ickimage.ru/wp-content/uploads/images/detskie/cat/ko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34" y="0"/>
            <a:ext cx="9079865" cy="680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759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5.infourok.ru/uploads/ex/03f1/000372d8-0b8c5bea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25764" r="12035" b="204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173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3.bp.blogspot.com/-hwpZ4evBYQA/UnVKm1184JI/AAAAAAAAD0I/p4u_2k0c_8E/s1600/%D0%B4%D0%BE%D0%BC%D0%B0%D1%88%D0%BD%D0%B8%D0%B5+%D0%B6%D0%B8%D0%B2%D0%BE%D1%82%D0%BD%D1%8B%D0%B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62716"/>
            <a:ext cx="4264025" cy="56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pandia.ru/text/80/343/images/image003_1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15" y="562716"/>
            <a:ext cx="4233545" cy="569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722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1.urokinachalki.ru/e/000b01-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345281"/>
            <a:ext cx="8317865" cy="62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271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528/000aee1f-7c8772fc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925353"/>
            <a:ext cx="7098665" cy="5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018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rhivurokov.ru/videouroki/html/2014/08/31/98685661/98685661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36783"/>
            <a:ext cx="4629785" cy="68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0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0c9a/0013a821-643594af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3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4.bp.blogspot.com/-yFLHVfADDYA/XEUlYFG1KjI/AAAAAAAAG58/oSGTBX5G_igykJ_9NT8XFV2U8izPze1AACLcBGAs/s1600/dc3f36fdc36ed20f469eaf42d5e0c2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95" y="0"/>
            <a:ext cx="9144000" cy="645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676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4.infourok.ru/uploads/ex/0741/0017e888-466e8072/hello_html_7e098b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14" y="0"/>
            <a:ext cx="9841865" cy="69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16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736x/bf/a6/24/bfa6240b8302710e72335b63de765c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4" y="0"/>
            <a:ext cx="10230309" cy="704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f1/6d/cf/f16dcf9fc668a07fc7e75528b615305c--children-cartoon-forest-anima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4" y="0"/>
            <a:ext cx="9872345" cy="686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85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orokina-viktoria-ds10.edusev.ru/uploads/8000/27403/section/454622/aCmCHS8o1V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4" y="0"/>
            <a:ext cx="9963785" cy="696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50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736x/d1/e7/b1/d1e7b10fb91db8adf1aceebd591cb1f3--forest-animals-anim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4" y="-342265"/>
            <a:ext cx="10601617" cy="72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8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2019-08-07T10:48:38Z</dcterms:created>
  <dcterms:modified xsi:type="dcterms:W3CDTF">2019-08-07T10:53:58Z</dcterms:modified>
</cp:coreProperties>
</file>