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7" d="100"/>
          <a:sy n="57" d="100"/>
        </p:scale>
        <p:origin x="1260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B223-7B04-4A67-A2C8-75DD5AE8F3C1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1B2-E19A-4A72-A4B5-E18E6607F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880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B223-7B04-4A67-A2C8-75DD5AE8F3C1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1B2-E19A-4A72-A4B5-E18E6607F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471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B223-7B04-4A67-A2C8-75DD5AE8F3C1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1B2-E19A-4A72-A4B5-E18E6607F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40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B223-7B04-4A67-A2C8-75DD5AE8F3C1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1B2-E19A-4A72-A4B5-E18E6607F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694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B223-7B04-4A67-A2C8-75DD5AE8F3C1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1B2-E19A-4A72-A4B5-E18E6607F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86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B223-7B04-4A67-A2C8-75DD5AE8F3C1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1B2-E19A-4A72-A4B5-E18E6607F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791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B223-7B04-4A67-A2C8-75DD5AE8F3C1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1B2-E19A-4A72-A4B5-E18E6607F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2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B223-7B04-4A67-A2C8-75DD5AE8F3C1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1B2-E19A-4A72-A4B5-E18E6607F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82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B223-7B04-4A67-A2C8-75DD5AE8F3C1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1B2-E19A-4A72-A4B5-E18E6607F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126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B223-7B04-4A67-A2C8-75DD5AE8F3C1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1B2-E19A-4A72-A4B5-E18E6607F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82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B223-7B04-4A67-A2C8-75DD5AE8F3C1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1B2-E19A-4A72-A4B5-E18E6607F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227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CB223-7B04-4A67-A2C8-75DD5AE8F3C1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201B2-E19A-4A72-A4B5-E18E6607F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365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avatars.mds.yandex.net/get-pdb/1811460/ccf5ad2e-8335-491b-aa4c-dabb7721c1f0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242" y="336842"/>
            <a:ext cx="8446558" cy="612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364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dou20.edumsko.ru/uploads/3000/2607/section/165426/78069_html_m41a433a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841" y="152400"/>
            <a:ext cx="9525000" cy="622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850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avatars.mds.yandex.net/get-pdb/918543/cedcc182-cb9f-48c8-8a26-0daf2ceb865f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470812"/>
            <a:ext cx="7549092" cy="567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203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avatars.mds.yandex.net/get-pdb/1811460/3b08920d-c791-47aa-96ae-0961a9f96f39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709" y="413013"/>
            <a:ext cx="7921625" cy="594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596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dlyarazvitiya.ru/wp-content/uploads/2018/11/detskij-sa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708" y="532684"/>
            <a:ext cx="7532158" cy="548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772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avatars.mds.yandex.net/get-pdb/1648099/9a61721f-7e57-4fcf-b292-5ee977d1ba47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509" y="582327"/>
            <a:ext cx="9259358" cy="600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873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199.xn----7sbbpbez6dfgd.xn--p1ai/wp-content/uploads/2012/09/copy-h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441" y="152401"/>
            <a:ext cx="9525000" cy="63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097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obabochek.ru/wp-content/uploads/2018/05/S00156h1396876937896035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907" y="254529"/>
            <a:ext cx="8785225" cy="643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420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0b1f/00074a96-1aa0cdda/img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517259"/>
            <a:ext cx="8107892" cy="60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673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3.infourok.ru/uploads/ex/0049/0001d508-98d0c9ac/img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242" y="301641"/>
            <a:ext cx="8361892" cy="627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271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krasnodarik.ru/novosti/wp-content/uploads/2016/11/dets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09" y="0"/>
            <a:ext cx="8768292" cy="672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124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torage.ufamama.ru/files/BlogPosts/1083/739dc375-9dae-47e6-93f4-7152c943ba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250560"/>
            <a:ext cx="8395758" cy="6296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362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mg1.labirint.ru/books/585869/scrn_big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373062"/>
            <a:ext cx="8852958" cy="611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205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.pinimg.com/originals/cd/cd/25/cdcd25d389d6f95dcb1fcefb14ba5aa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842" y="693670"/>
            <a:ext cx="7938558" cy="549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386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</cp:revision>
  <dcterms:created xsi:type="dcterms:W3CDTF">2019-08-06T12:02:51Z</dcterms:created>
  <dcterms:modified xsi:type="dcterms:W3CDTF">2019-08-06T12:10:18Z</dcterms:modified>
</cp:coreProperties>
</file>