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2" d="100"/>
          <a:sy n="32" d="100"/>
        </p:scale>
        <p:origin x="2220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61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16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44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26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98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13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250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15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26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98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5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F5544-CD8D-47E2-A0FA-D5C9E44F7984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BD1C5-C04C-425D-BFA9-3B0CABE8C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79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336853/8bdb7b0a-1959-4e12-a37c-23ef17a8c4a9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255" y="276700"/>
            <a:ext cx="8409305" cy="630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547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g0.liveinternet.ru/images/attach/c/6/91/225/91225930_Derevya__08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" y="0"/>
            <a:ext cx="51339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1.wp.com/img1.liveinternet.ru/images/attach/c/6/93/166/93166451_Derevya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015" y="0"/>
            <a:ext cx="507682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532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2.wp.com/img0.liveinternet.ru/images/attach/c/6/93/166/93166268_Derevy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90500"/>
            <a:ext cx="51339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ovyatka.ru/wp-content/uploads/kartinki-dlya-detej-igolka_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735" y="482662"/>
            <a:ext cx="4904105" cy="637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60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1.wp.com/img1.liveinternet.ru/images/attach/c/6/93/166/93166465_Derevya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90500"/>
            <a:ext cx="507682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ickimage.ru/wp-content/uploads/images/detskie/tree/derevo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75" y="190500"/>
            <a:ext cx="4782185" cy="610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62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pinimg.com/736x/d4/d7/fe/d4d7fe6600d8778d1737c0e6c2feb5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0"/>
            <a:ext cx="51339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palmira-ds34.edumsko.ru/uploads/4100/4037/section/398138/razvitie_rechi/derev_ya/topol_.jpg?15415057697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895" y="487680"/>
            <a:ext cx="4908015" cy="638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02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siteapi.org/jE9cYU6_wZb7lQ9-s8EEoDgNNKU=/0x0:699x900/b0867ebb6139b5b.s.siteapi.org/img/skyz1gklpnkggsws80c4o04c8wcwk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5" y="0"/>
            <a:ext cx="5208905" cy="670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palmira-ds34.edumsko.ru/uploads/4100/4037/section/398138/razvitie_rechi/derev_ya/DSCF2452.JPG?15415056303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215" y="-1"/>
            <a:ext cx="4660265" cy="675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049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dn2.arhivurokov.ru/multiurok/html/2017/11/03/s_59fc9cc5e6203/730630_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" y="0"/>
            <a:ext cx="4782185" cy="61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t3.depositphotos.com/1005314/14596/v/950/depositphotos_145965769-stock-illustration-pear-tree-with-ripe-frui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735" y="100542"/>
            <a:ext cx="4142105" cy="599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8567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</cp:revision>
  <dcterms:created xsi:type="dcterms:W3CDTF">2019-08-07T10:38:54Z</dcterms:created>
  <dcterms:modified xsi:type="dcterms:W3CDTF">2019-08-07T10:39:04Z</dcterms:modified>
</cp:coreProperties>
</file>