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7" r:id="rId3"/>
    <p:sldId id="266" r:id="rId4"/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39" d="100"/>
          <a:sy n="39" d="100"/>
        </p:scale>
        <p:origin x="1938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F8A2-543E-46CF-8EE8-427C336DBBF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7691-93E6-43FA-907E-4FAFD6BE5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165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F8A2-543E-46CF-8EE8-427C336DBBF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7691-93E6-43FA-907E-4FAFD6BE5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159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F8A2-543E-46CF-8EE8-427C336DBBF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7691-93E6-43FA-907E-4FAFD6BE5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2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F8A2-543E-46CF-8EE8-427C336DBBF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7691-93E6-43FA-907E-4FAFD6BE5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42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F8A2-543E-46CF-8EE8-427C336DBBF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7691-93E6-43FA-907E-4FAFD6BE5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642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F8A2-543E-46CF-8EE8-427C336DBBF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7691-93E6-43FA-907E-4FAFD6BE5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92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F8A2-543E-46CF-8EE8-427C336DBBF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7691-93E6-43FA-907E-4FAFD6BE5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474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F8A2-543E-46CF-8EE8-427C336DBBF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7691-93E6-43FA-907E-4FAFD6BE5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734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F8A2-543E-46CF-8EE8-427C336DBBF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7691-93E6-43FA-907E-4FAFD6BE5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19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F8A2-543E-46CF-8EE8-427C336DBBF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7691-93E6-43FA-907E-4FAFD6BE5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67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F8A2-543E-46CF-8EE8-427C336DBBF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7691-93E6-43FA-907E-4FAFD6BE5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445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1F8A2-543E-46CF-8EE8-427C336DBBF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47691-93E6-43FA-907E-4FAFD6BE5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19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vatars.mds.yandex.net/get-pdb/1811460/86854e4b-77fa-4eaf-af57-b5c218dd8f6e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526" y="234778"/>
            <a:ext cx="8815431" cy="623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53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dn2.arhivurokov.ru/multiurok/html/2018/01/31/s_5a71b2a9ba910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066" y="895265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056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hkola7gnomov.ru/upload/iblock/b98/b98aef2a473b1dabc726deeb0e9062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229" y="596535"/>
            <a:ext cx="7876317" cy="590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157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364/0000edc3-2bf96397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245" y="322756"/>
            <a:ext cx="8049311" cy="603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43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5.infourok.ru/uploads/ex/0770/00041297-3e3cf41f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224" y="310400"/>
            <a:ext cx="7901030" cy="592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0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f.ppt-online.org/files/slide/b/bM8i9HCDNlkK1qRTZodXghaBvGWP5OYzmf6Vuj/slid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667" y="201828"/>
            <a:ext cx="8617722" cy="645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46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5.infourok.ru/uploads/ex/00fd/00003b94-dc650895/2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661" y="304221"/>
            <a:ext cx="7777463" cy="583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1704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</cp:revision>
  <dcterms:created xsi:type="dcterms:W3CDTF">2019-08-06T13:25:15Z</dcterms:created>
  <dcterms:modified xsi:type="dcterms:W3CDTF">2019-08-06T13:29:21Z</dcterms:modified>
</cp:coreProperties>
</file>