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66" r:id="rId3"/>
    <p:sldId id="267" r:id="rId4"/>
    <p:sldId id="262" r:id="rId5"/>
    <p:sldId id="264" r:id="rId6"/>
    <p:sldId id="261" r:id="rId7"/>
    <p:sldId id="263" r:id="rId8"/>
    <p:sldId id="265" r:id="rId9"/>
    <p:sldId id="258" r:id="rId10"/>
    <p:sldId id="260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s://wallpaper-house.com/data/out/9/wallpaper2you_319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f4b8250b17d3164140b05c2f532_pre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4104456" cy="601070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s://ru.best-wallpaper.net/wallpaper/1920x1080/1611/Beautiful-art-scenery-green-hills-house-wildflowers-clouds-spring_1920x1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www.planetaskazok.ru/images/stories/chukovsky/tarakanishe/img_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89439"/>
            <a:ext cx="7742197" cy="48979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s://i.ytimg.com/vi/TEDG1viLdN8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xn----etbbrbbbjgx3byb3d.xn--p1ai/d/513282/d/aybolit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0"/>
            <a:ext cx="4752528" cy="4941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dn.wallpapersafari.com/75/18/cKZfw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deti-i-mama.ru/wp-content/uploads/2016/04/fedorino-gore-chukovskii-skazka-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5184576" cy="68522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.ytimg.com/vi/TEDG1viLdN8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s://i2.rozetka.ua/goods/2081294/kredo_9786176635987_images_208129409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8841716" cy="5686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ytimg.com/vi/N4UIf0se3KU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510" y="0"/>
            <a:ext cx="9156510" cy="6858000"/>
          </a:xfrm>
          <a:prstGeom prst="rect">
            <a:avLst/>
          </a:prstGeom>
          <a:noFill/>
        </p:spPr>
      </p:pic>
      <p:pic>
        <p:nvPicPr>
          <p:cNvPr id="3" name="Рисунок 2" descr="https://i.ytimg.com/vi/RwcoAf7MwIg/maxresdefaul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00808"/>
            <a:ext cx="6609267" cy="48245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043608" y="764704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Comic Sans MS" pitchFamily="66" charset="0"/>
              </a:rPr>
              <a:t> </a:t>
            </a:r>
            <a:endParaRPr lang="ru-RU" sz="40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co13.nevseoboi.com.ua/16/15215/1383641643-3072838-nevseoboi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happymults.com/uploads/posts/2013-11/1384874658_tarakanishe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844824"/>
            <a:ext cx="7237047" cy="48594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s://ds04.infourok.ru/uploads/ex/0284/000f44c3-b9812859/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747465"/>
            <a:ext cx="9468544" cy="7605465"/>
          </a:xfrm>
          <a:prstGeom prst="rect">
            <a:avLst/>
          </a:prstGeom>
          <a:noFill/>
        </p:spPr>
      </p:pic>
      <p:pic>
        <p:nvPicPr>
          <p:cNvPr id="3" name="Рисунок 2" descr="https://ds02.infourok.ru/uploads/ex/0cfc/00084a5b-aec56ed0/640/img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6421" y="-459432"/>
            <a:ext cx="5987579" cy="46166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www.pixelstalk.net/wp-content/uploads/images2/Green-Wallpaper-Images-Light-and-Dark-Pl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deti-i-mama.ru/wp-content/uploads/2016/04/barmalei-i-ego-svita-872x10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4624"/>
            <a:ext cx="6048672" cy="67696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setwalls.ru/download.php?file=201304/2560x1440/setwalls.ru-25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ladushki.info/assets/cache_image/85_1200x0_26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800708"/>
            <a:ext cx="8269808" cy="52565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hram-kondratievo.cerkov.ru/files/2014/01/2560x144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zaomos.news/upload/iblock/49b/49b8c65f0857f0aac93d8d1b58300e6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0074" y="890628"/>
            <a:ext cx="7408350" cy="55218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59</TotalTime>
  <Words>0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Comic Sans MS</vt:lpstr>
      <vt:lpstr>Franklin Gothic Book</vt:lpstr>
      <vt:lpstr>Franklin Gothic Medium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Детский сад 20</cp:lastModifiedBy>
  <cp:revision>11</cp:revision>
  <dcterms:created xsi:type="dcterms:W3CDTF">2018-10-21T16:31:01Z</dcterms:created>
  <dcterms:modified xsi:type="dcterms:W3CDTF">2018-11-01T04:57:01Z</dcterms:modified>
</cp:coreProperties>
</file>