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6" r:id="rId1"/>
  </p:sldMasterIdLst>
  <p:sldIdLst>
    <p:sldId id="257" r:id="rId2"/>
    <p:sldId id="268" r:id="rId3"/>
    <p:sldId id="259" r:id="rId4"/>
    <p:sldId id="258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70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8723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354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02428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02884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637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53622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65455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7195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68493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16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7056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917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4402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70744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199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861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1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495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 по сказкам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К.И.Чуковского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первой квалификационной категории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комбинированного вида № 20» 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Сергиев Посад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АНАСТАСИЯ АНДРЕЕВНА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1159" y="428604"/>
            <a:ext cx="339128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хотел погубить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Муху-Цокотуху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сказке «Муха-Цокотуха»?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4572" y="4797152"/>
            <a:ext cx="4051109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Муха по полю  пошла…,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же она нашла?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16727902labiu9c1227724501.jpg"/>
          <p:cNvPicPr>
            <a:picLocks noChangeAspect="1"/>
          </p:cNvPicPr>
          <p:nvPr/>
        </p:nvPicPr>
        <p:blipFill>
          <a:blip r:embed="rId2" cstate="print"/>
          <a:srcRect l="11111" t="15278" r="12963" b="20833"/>
          <a:stretch>
            <a:fillRect/>
          </a:stretch>
        </p:blipFill>
        <p:spPr>
          <a:xfrm>
            <a:off x="5141158" y="2380407"/>
            <a:ext cx="3500462" cy="39273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roduct_detailed_image_165278_476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596" y="692696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14290"/>
            <a:ext cx="485378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Вдруг из маминой из спальни….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же вышел из спальни?</a:t>
            </a:r>
          </a:p>
        </p:txBody>
      </p:sp>
      <p:pic>
        <p:nvPicPr>
          <p:cNvPr id="3" name="Рисунок 2" descr="05labhicu1229014067.jpg"/>
          <p:cNvPicPr>
            <a:picLocks noChangeAspect="1"/>
          </p:cNvPicPr>
          <p:nvPr/>
        </p:nvPicPr>
        <p:blipFill>
          <a:blip r:embed="rId2" cstate="print"/>
          <a:srcRect r="45312"/>
          <a:stretch>
            <a:fillRect/>
          </a:stretch>
        </p:blipFill>
        <p:spPr>
          <a:xfrm>
            <a:off x="5220072" y="563219"/>
            <a:ext cx="3403563" cy="44576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14282" y="328612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5056336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Одеяло убежало,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улетела простыня….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 кого убежали все вещи,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какой это сказки?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16331201labdtl41225034393.jpg"/>
          <p:cNvPicPr>
            <a:picLocks noChangeAspect="1"/>
          </p:cNvPicPr>
          <p:nvPr/>
        </p:nvPicPr>
        <p:blipFill>
          <a:blip r:embed="rId3" cstate="print"/>
          <a:srcRect r="45000"/>
          <a:stretch>
            <a:fillRect/>
          </a:stretch>
        </p:blipFill>
        <p:spPr>
          <a:xfrm>
            <a:off x="755576" y="1222612"/>
            <a:ext cx="3571900" cy="4773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31007"/>
            <a:ext cx="6280887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спас Муху-Цокотуху от злодея паука?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cokotuha-0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3691" y="1271288"/>
            <a:ext cx="3312368" cy="3941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-642974" y="2285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4869160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сказке «Краденое солнце», 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освободил солнышко?</a:t>
            </a: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77e947a7a14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859172"/>
            <a:ext cx="2688320" cy="356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204864"/>
            <a:ext cx="5959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Молодцы!!!!</a:t>
            </a:r>
            <a:endParaRPr lang="ru-RU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73016"/>
            <a:ext cx="2490221" cy="1999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6015" y="214290"/>
            <a:ext cx="3868863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Дедушка   Корней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8" y="1643050"/>
            <a:ext cx="35842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гости дедушка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Корней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Приглашает всех детей!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Но особенно тех ребят,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Кто умеет слушать сказки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Или любит их читать.</a:t>
            </a:r>
          </a:p>
        </p:txBody>
      </p:sp>
      <p:pic>
        <p:nvPicPr>
          <p:cNvPr id="5" name="Рисунок 4" descr="f4b8250b17d3164140b05c2f532_pr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928670"/>
            <a:ext cx="3357586" cy="4916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8064" y="625630"/>
            <a:ext cx="3781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Кто проглотил мочалку</a:t>
            </a:r>
          </a:p>
          <a:p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сказке «</a:t>
            </a:r>
            <a:r>
              <a:rPr lang="ru-RU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Мойдодыр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»?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 descr="66753609-96669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4381510" cy="3286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928662" y="4143380"/>
            <a:ext cx="33489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 звали бабушку,</a:t>
            </a:r>
          </a:p>
          <a:p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 которой сбежала </a:t>
            </a:r>
          </a:p>
          <a:p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ся посуда?</a:t>
            </a:r>
          </a:p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Рисунок 4" descr="p_f.jpg"/>
          <p:cNvPicPr>
            <a:picLocks noChangeAspect="1"/>
          </p:cNvPicPr>
          <p:nvPr/>
        </p:nvPicPr>
        <p:blipFill>
          <a:blip r:embed="rId3" cstate="print"/>
          <a:srcRect l="23906" r="18368"/>
          <a:stretch>
            <a:fillRect/>
          </a:stretch>
        </p:blipFill>
        <p:spPr>
          <a:xfrm>
            <a:off x="5364088" y="2276872"/>
            <a:ext cx="3143272" cy="4073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2839" y="678285"/>
            <a:ext cx="4283545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каком виде транспорта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ехали медведи в сказке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Тараканише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84421----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9758"/>
          <a:stretch>
            <a:fillRect/>
          </a:stretch>
        </p:blipFill>
        <p:spPr>
          <a:xfrm>
            <a:off x="5220072" y="678309"/>
            <a:ext cx="3357586" cy="3185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430450" y="4437111"/>
            <a:ext cx="3498073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Чем крокодил тушил 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инее море  в сказке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«Путаница»?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preview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6" y="2643182"/>
            <a:ext cx="4572032" cy="3184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2696"/>
            <a:ext cx="374498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Какой подарок принесли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ухе-Цокотухе блошки в 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казке «Муха-Цокотуха»?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skaz_0.g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2538" y="620688"/>
            <a:ext cx="4160675" cy="378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220072" y="4887637"/>
            <a:ext cx="3305713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звали злого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разбойника,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ившего в Африке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aibolit-speshit-na-pomosh-large-6.jpg"/>
          <p:cNvPicPr>
            <a:picLocks noChangeAspect="1"/>
          </p:cNvPicPr>
          <p:nvPr/>
        </p:nvPicPr>
        <p:blipFill>
          <a:blip r:embed="rId3" cstate="print"/>
          <a:srcRect l="15425" t="27128" r="16356"/>
          <a:stretch>
            <a:fillRect/>
          </a:stretch>
        </p:blipFill>
        <p:spPr>
          <a:xfrm>
            <a:off x="827584" y="3087551"/>
            <a:ext cx="3893631" cy="3119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14290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созывал зверей на битву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крокодилом,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проглотившим солнце?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421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859393"/>
            <a:ext cx="3214710" cy="34372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84096" y="5013176"/>
            <a:ext cx="363232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000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заказывал для своего сына шоколада, в сказке «Телефон»?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d69fd1849b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344704"/>
            <a:ext cx="4000528" cy="39038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7463" y="122729"/>
            <a:ext cx="4537589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412776"/>
            <a:ext cx="61361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Ехали медведи на велосипеде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за ними кот задом наперед,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за ним комарики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воздушном шарике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9" y="4077072"/>
            <a:ext cx="4968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Волки на кобыле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Львы в автомобили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Зайчики в трамвайчике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Жаба на метле…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182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7686" y="214290"/>
            <a:ext cx="4174754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 кого пришла доктору Айболиту телеграмма с просьбой приехать в Африку и вылечить больных зверей?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bs0000352062.jpg"/>
          <p:cNvPicPr>
            <a:picLocks noChangeAspect="1"/>
          </p:cNvPicPr>
          <p:nvPr/>
        </p:nvPicPr>
        <p:blipFill>
          <a:blip r:embed="rId2" cstate="print"/>
          <a:srcRect t="10828" b="18666"/>
          <a:stretch>
            <a:fillRect/>
          </a:stretch>
        </p:blipFill>
        <p:spPr>
          <a:xfrm>
            <a:off x="592505" y="511760"/>
            <a:ext cx="3595706" cy="3283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55576" y="4725144"/>
            <a:ext cx="370325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победил злодея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сказке 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Тараканище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9785953931489.jpg"/>
          <p:cNvPicPr>
            <a:picLocks noChangeAspect="1"/>
          </p:cNvPicPr>
          <p:nvPr/>
        </p:nvPicPr>
        <p:blipFill>
          <a:blip r:embed="rId3" cstate="print"/>
          <a:srcRect l="6762" t="12500" r="6762" b="15761"/>
          <a:stretch>
            <a:fillRect/>
          </a:stretch>
        </p:blipFill>
        <p:spPr>
          <a:xfrm>
            <a:off x="4357686" y="2636912"/>
            <a:ext cx="4286280" cy="36268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4050027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купила Муха-Цокотуха,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когда пришла на базар в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сказке «Муха –Цокотуха»?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603" y="4653136"/>
            <a:ext cx="375428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первый пришел на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Прием к доктору Айболиту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сказке «Айболит»?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400.jpg"/>
          <p:cNvPicPr>
            <a:picLocks noChangeAspect="1"/>
          </p:cNvPicPr>
          <p:nvPr/>
        </p:nvPicPr>
        <p:blipFill>
          <a:blip r:embed="rId2" cstate="print"/>
          <a:srcRect l="5947" t="27083" r="4833" b="22917"/>
          <a:stretch>
            <a:fillRect/>
          </a:stretch>
        </p:blipFill>
        <p:spPr>
          <a:xfrm>
            <a:off x="611560" y="2492896"/>
            <a:ext cx="4286280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23462.jpg"/>
          <p:cNvPicPr>
            <a:picLocks noChangeAspect="1"/>
          </p:cNvPicPr>
          <p:nvPr/>
        </p:nvPicPr>
        <p:blipFill>
          <a:blip r:embed="rId3" cstate="print"/>
          <a:srcRect t="26250"/>
          <a:stretch>
            <a:fillRect/>
          </a:stretch>
        </p:blipFill>
        <p:spPr>
          <a:xfrm>
            <a:off x="5085343" y="692696"/>
            <a:ext cx="3571900" cy="3879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322</TotalTime>
  <Words>283</Words>
  <Application>Microsoft Office PowerPoint</Application>
  <PresentationFormat>Экран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Натуральные материалы</vt:lpstr>
      <vt:lpstr>Викторина по сказкам К.И.Чуковского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 Лебедев</dc:creator>
  <cp:lastModifiedBy>Андрей</cp:lastModifiedBy>
  <cp:revision>48</cp:revision>
  <dcterms:created xsi:type="dcterms:W3CDTF">2014-06-25T16:42:39Z</dcterms:created>
  <dcterms:modified xsi:type="dcterms:W3CDTF">2018-10-19T07:05:25Z</dcterms:modified>
</cp:coreProperties>
</file>