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9" d="100"/>
          <a:sy n="59" d="100"/>
        </p:scale>
        <p:origin x="117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40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81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5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5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501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23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10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8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65B2C-6781-4938-A49C-AC192240872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CB47-2723-444E-B881-92849FC22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8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ifonova-ds27satka.educhel.ru/uploads/23700/23681/section/602781/.thumbs/55a0f3f57b9.jpg?15212718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2liski.detkin-club.ru/images/custom_2/454372900_5640ba767dc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47" y="257175"/>
            <a:ext cx="9753600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65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3.bp.blogspot.com/-Ox565-Y_k58/VulC2dNv_uI/AAAAAAAAAB8/dCNe7C2Jgw8LRarO-jKTVaC4c3IQ3k1kA/w1200-h630-p-k-no-nu/htmlconvd-L2vltk_html_871bc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8" y="590323"/>
            <a:ext cx="10670207" cy="559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75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g.labirint.ru/images/comments_pic/0918/04labculb12410759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33" y="205712"/>
            <a:ext cx="4661354" cy="64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978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4.infourok.ru/uploads/ex/0dbf/0001f606-7e4203c2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290" y="858950"/>
            <a:ext cx="7486196" cy="561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70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lide-share.ru/slide/664527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118" y="320108"/>
            <a:ext cx="8384268" cy="62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15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736x/f7/e8/35/f7e835812d2e3ff86bc570c139bd2d51--j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46" y="233896"/>
            <a:ext cx="4302125" cy="648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pinimg.com/originals/10/f2/18/10f2184e2672ccd114a81a0b90c09c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904" y="233896"/>
            <a:ext cx="4432754" cy="626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45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gofunnykids.com/wp-content/uploads/2019/03/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865414"/>
            <a:ext cx="3754609" cy="54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1894882/1855e036-cac7-43e6-867a-5f7a51a90bed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32" y="865413"/>
            <a:ext cx="3926568" cy="555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2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1.bp.blogspot.com/-kmQBnlrBI5Y/WOG-Durt61I/AAAAAAAAYlM/wCjDyUQnTd8EIR8N_6QNufQ52zqjFH_PACLcB/s1600/0516065d207de780d72630fe8b62d9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33" y="308131"/>
            <a:ext cx="4416424" cy="61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.pinimg.com/736x/c6/78/a9/c678a9f0296490f007f7294a9b192596--ja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014" y="308131"/>
            <a:ext cx="4392386" cy="620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71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736x/ef/2b/0a/ef2b0a4ba2d5b379fb14ade405391d31--lapbook-convers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89" y="731770"/>
            <a:ext cx="4122511" cy="582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-nus-1.pinme.ru/tumb/600/photo/6b/2d50/6b2d505c5cf7a68cca10955e1d99723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03" y="731770"/>
            <a:ext cx="4014547" cy="582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4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get-pdb/1487061/20582d1f-af13-4a32-94f2-165d7ddf15f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89" y="671966"/>
            <a:ext cx="76200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0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3.infourok.ru/uploads/ex/0049/0001d508-98d0c9ac/img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9" t="11908" r="112" b="7991"/>
          <a:stretch/>
        </p:blipFill>
        <p:spPr bwMode="auto">
          <a:xfrm>
            <a:off x="1730829" y="571501"/>
            <a:ext cx="9160329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44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g.labirint.ru/images/comments_pic/1106/05lablacl1297220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19" y="280484"/>
            <a:ext cx="4400096" cy="629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ages.vfl.ru/ii/1531992326/0c2ac2d7/22541363_m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5" t="2286" r="18900" b="-286"/>
          <a:stretch/>
        </p:blipFill>
        <p:spPr bwMode="auto">
          <a:xfrm>
            <a:off x="6368143" y="628682"/>
            <a:ext cx="4327072" cy="560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712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gricenko-ozgdou12.edumsko.ru/uploads/37900/37830/section/816339/ca4fd54fac9d0940780a5e7922a94f15-9.jpg?15396677907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346" y="590210"/>
            <a:ext cx="7910739" cy="593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06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2019-08-06T11:39:42Z</dcterms:created>
  <dcterms:modified xsi:type="dcterms:W3CDTF">2019-08-06T11:41:46Z</dcterms:modified>
</cp:coreProperties>
</file>