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95" r:id="rId3"/>
    <p:sldId id="294" r:id="rId4"/>
    <p:sldId id="292" r:id="rId5"/>
    <p:sldId id="293" r:id="rId6"/>
    <p:sldId id="291" r:id="rId7"/>
    <p:sldId id="308" r:id="rId8"/>
    <p:sldId id="307" r:id="rId9"/>
    <p:sldId id="306" r:id="rId10"/>
    <p:sldId id="305" r:id="rId11"/>
    <p:sldId id="304" r:id="rId12"/>
    <p:sldId id="303" r:id="rId13"/>
    <p:sldId id="302" r:id="rId14"/>
    <p:sldId id="301" r:id="rId15"/>
    <p:sldId id="300" r:id="rId16"/>
    <p:sldId id="299" r:id="rId17"/>
    <p:sldId id="29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-54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475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80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8864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374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82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4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8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6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762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59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00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E9B0F-AAD3-4CF3-B618-4433D17825B5}" type="datetimeFigureOut">
              <a:rPr lang="ru-RU" smtClean="0"/>
              <a:pPr/>
              <a:t>11.04.2023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E402-D4B8-499B-B237-ACF7C840C8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297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466491" y="1500996"/>
            <a:ext cx="8913962" cy="3697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Формы организации работы по экологическому воспитанию в ДОУ</a:t>
            </a:r>
            <a:endParaRPr kumimoji="0" lang="ru-RU" sz="5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142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45604" y="604652"/>
            <a:ext cx="74878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Экологические праздники и досуги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pic>
        <p:nvPicPr>
          <p:cNvPr id="1027" name="Picture 3" descr="C:\Users\КОМП\Downloads\IMG_48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6276">
            <a:off x="6594439" y="1446029"/>
            <a:ext cx="5028804" cy="3771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КОМП\Downloads\IMG_48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47372">
            <a:off x="881180" y="1456440"/>
            <a:ext cx="5001043" cy="3750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91208" y="423496"/>
            <a:ext cx="4726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Экологические акции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3027" y="1534397"/>
            <a:ext cx="913537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Экологические</a:t>
            </a:r>
            <a:r>
              <a:rPr lang="ru-RU" sz="2800" dirty="0" smtClean="0"/>
              <a:t> акции – это значимые мероприятия, направленные на сохранение окружающей среды. В ходе их проведения дошкольники получают природоведческие знания, у них </a:t>
            </a:r>
            <a:r>
              <a:rPr lang="ru-RU" sz="2800" b="1" dirty="0" smtClean="0"/>
              <a:t>формируются навыки экологической культуры.</a:t>
            </a:r>
            <a:endParaRPr lang="ru-RU" sz="2800" dirty="0"/>
          </a:p>
        </p:txBody>
      </p:sp>
      <p:pic>
        <p:nvPicPr>
          <p:cNvPr id="5" name="Рисунок 4" descr="C:\Users\Наташа\Desktop\20230405_1624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02393" y="3493698"/>
            <a:ext cx="4791644" cy="32274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12594" y="380364"/>
            <a:ext cx="104290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Ознакомление детей с природой в повседневной жизни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pic>
        <p:nvPicPr>
          <p:cNvPr id="4" name="Рисунок 3" descr="C:\Users\Наташа\Desktop\20230407_11283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566513" y="1954704"/>
            <a:ext cx="4175183" cy="28537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аташа\Desktop\20230404_1143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82" y="2145153"/>
            <a:ext cx="2889499" cy="3832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Наташа\Desktop\20230407_1107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865344" y="1564088"/>
            <a:ext cx="4869481" cy="3509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Наташа\Desktop\20230404_11505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35603" y="3321170"/>
            <a:ext cx="2319875" cy="3209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аташа\AppData\Local\Microsoft\Windows\INetCache\Content.Word\20220926_113336.jpg"/>
          <p:cNvPicPr/>
          <p:nvPr/>
        </p:nvPicPr>
        <p:blipFill>
          <a:blip r:embed="rId5" cstate="print"/>
          <a:srcRect l="8915" r="22961"/>
          <a:stretch>
            <a:fillRect/>
          </a:stretch>
        </p:blipFill>
        <p:spPr bwMode="auto">
          <a:xfrm>
            <a:off x="6957223" y="715992"/>
            <a:ext cx="3756785" cy="2313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группа\ФОТО ГРУППА\ДС\IMG_20170913_155458.jpg"/>
          <p:cNvPicPr>
            <a:picLocks noChangeAspect="1" noChangeArrowheads="1"/>
          </p:cNvPicPr>
          <p:nvPr/>
        </p:nvPicPr>
        <p:blipFill>
          <a:blip r:embed="rId3" cstate="print"/>
          <a:srcRect t="14161"/>
          <a:stretch>
            <a:fillRect/>
          </a:stretch>
        </p:blipFill>
        <p:spPr bwMode="auto">
          <a:xfrm>
            <a:off x="986859" y="1319841"/>
            <a:ext cx="1930513" cy="2209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/>
          <p:nvPr/>
        </p:nvPicPr>
        <p:blipFill>
          <a:blip r:embed="rId4" cstate="print"/>
          <a:srcRect l="47004" t="10573" r="7143"/>
          <a:stretch>
            <a:fillRect/>
          </a:stretch>
        </p:blipFill>
        <p:spPr bwMode="auto">
          <a:xfrm>
            <a:off x="1086928" y="3994030"/>
            <a:ext cx="1716657" cy="2264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>
          <a:blip r:embed="rId5" cstate="print"/>
          <a:srcRect l="60033" t="-77" r="5977" b="17354"/>
          <a:stretch>
            <a:fillRect/>
          </a:stretch>
        </p:blipFill>
        <p:spPr bwMode="auto">
          <a:xfrm>
            <a:off x="9110358" y="1010915"/>
            <a:ext cx="1768414" cy="2363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624043" y="285474"/>
            <a:ext cx="57838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Предметно-развивающая среда</a:t>
            </a:r>
            <a:endParaRPr lang="ru-RU" sz="3200" dirty="0"/>
          </a:p>
        </p:txBody>
      </p:sp>
      <p:pic>
        <p:nvPicPr>
          <p:cNvPr id="8" name="Рисунок 7" descr="C:\Users\Детский сад 20\AppData\Local\Microsoft\Windows\INetCache\IE\5B6O3HGL\20230411_112010[1]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63" r="-146" b="25359"/>
          <a:stretch/>
        </p:blipFill>
        <p:spPr bwMode="auto">
          <a:xfrm>
            <a:off x="3890830" y="1238869"/>
            <a:ext cx="3688530" cy="22904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Детский сад 20\AppData\Local\Microsoft\Windows\INetCache\Content.Word\20230411_11205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47"/>
          <a:stretch/>
        </p:blipFill>
        <p:spPr bwMode="auto">
          <a:xfrm>
            <a:off x="8119666" y="4063265"/>
            <a:ext cx="3232150" cy="21259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Детский сад 20\AppData\Local\Microsoft\Windows\INetCache\IE\DS07YV4X\20230411_112105[1]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468" y="4235450"/>
            <a:ext cx="2535240" cy="19537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56273" y="492031"/>
            <a:ext cx="87471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Работа</a:t>
            </a:r>
            <a:r>
              <a:rPr lang="ru-RU" sz="3200" dirty="0" smtClean="0"/>
              <a:t> с родителями - одна из важнейших </a:t>
            </a:r>
            <a:r>
              <a:rPr lang="ru-RU" sz="3200" b="1" dirty="0" smtClean="0"/>
              <a:t>форм экологического воспитания</a:t>
            </a:r>
            <a:r>
              <a:rPr lang="ru-RU" sz="3200" dirty="0" smtClean="0"/>
              <a:t>: </a:t>
            </a:r>
            <a:endParaRPr lang="ru-RU" sz="3200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71269" y="2218076"/>
            <a:ext cx="969215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Анкетирование, проведение опросов;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Родительские собрания, мастер-классы, консультации;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Совместные досуги, праздники, викторины;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Участие в тематических выставках, конкурсах.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• Привлечение родителей к совместной с детьми трудовой деятельности на участке детского сада;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11111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•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Выпуск газет, фотогазет, экологических альбомов, плакатов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43796" y="1395420"/>
            <a:ext cx="96443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Таким образом, </a:t>
            </a:r>
            <a:r>
              <a:rPr lang="ru-RU" sz="3200" b="1" dirty="0" smtClean="0"/>
              <a:t>формирование экологического сознания</a:t>
            </a:r>
            <a:r>
              <a:rPr lang="ru-RU" sz="3200" dirty="0" smtClean="0"/>
              <a:t>, </a:t>
            </a:r>
            <a:r>
              <a:rPr lang="ru-RU" sz="3200" b="1" dirty="0" smtClean="0"/>
              <a:t>экологической</a:t>
            </a:r>
            <a:r>
              <a:rPr lang="ru-RU" sz="3200" dirty="0" smtClean="0"/>
              <a:t> культуры — это длительный процесс, началом этого пути является дошкольное детство. </a:t>
            </a:r>
            <a:r>
              <a:rPr lang="ru-RU" sz="3200" b="1" dirty="0" smtClean="0"/>
              <a:t>Формирование начал экологической</a:t>
            </a:r>
            <a:r>
              <a:rPr lang="ru-RU" sz="3200" dirty="0" smtClean="0"/>
              <a:t> культуры – это становление осознанно-правильного отношения непосредственно к самой природе во всем ее многообразии, к людям, окружающим и созидающим ее.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875472" y="1956138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5400" b="1" dirty="0" smtClean="0"/>
              <a:t>СПАСИБО</a:t>
            </a:r>
          </a:p>
          <a:p>
            <a:pPr algn="ctr"/>
            <a:r>
              <a:rPr lang="ru-RU" sz="5400" b="1" dirty="0" smtClean="0"/>
              <a:t>ЗА</a:t>
            </a:r>
          </a:p>
          <a:p>
            <a:pPr algn="ctr"/>
            <a:r>
              <a:rPr lang="ru-RU" sz="5400" b="1" dirty="0" smtClean="0"/>
              <a:t>ВНИМАНИЕ!</a:t>
            </a:r>
            <a:endParaRPr lang="ru-RU" sz="5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41367" y="5907035"/>
            <a:ext cx="57681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ПОДГОТОВИЛА: ЛАПЕНКОВА Н.Н.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9125" y="664560"/>
            <a:ext cx="99807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/>
              <a:t>Экологическое воспитание</a:t>
            </a:r>
            <a:r>
              <a:rPr lang="ru-RU" sz="3200" dirty="0" smtClean="0"/>
              <a:t> детей дошкольного возраста имеет важное социальное значение для всего общества.</a:t>
            </a:r>
            <a:endParaRPr lang="ru-RU" sz="3200" dirty="0"/>
          </a:p>
        </p:txBody>
      </p:sp>
      <p:pic>
        <p:nvPicPr>
          <p:cNvPr id="4" name="Рисунок 3" descr="https://cdn.culture.ru/images/eacd3573-8073-55d8-8b72-b71ecd67d09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663" y="2924354"/>
            <a:ext cx="5525399" cy="32902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967665" y="1340527"/>
            <a:ext cx="9969623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Методы работы с детьми по экологическому воспитанию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Методы</a:t>
            </a:r>
            <a:r>
              <a:rPr kumimoji="0" lang="ru-RU" sz="3600" b="0" i="0" u="sng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обучения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– это способы совместной деятельности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педагогов и детей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в ходе которой осуществляется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формирование знаний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умений и навыков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а также 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воспитание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11111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отношения к окружающему миру.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13612" y="1079104"/>
            <a:ext cx="73747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/>
              <a:t>Методы экологического обучения:</a:t>
            </a:r>
          </a:p>
          <a:p>
            <a:pPr>
              <a:buFont typeface="Arial" pitchFamily="34" charset="0"/>
              <a:buChar char="•"/>
            </a:pPr>
            <a:r>
              <a:rPr lang="ru-RU" sz="4800" dirty="0" smtClean="0"/>
              <a:t>наглядные;</a:t>
            </a:r>
          </a:p>
          <a:p>
            <a:pPr>
              <a:buFont typeface="Arial" pitchFamily="34" charset="0"/>
              <a:buChar char="•"/>
            </a:pPr>
            <a:r>
              <a:rPr lang="ru-RU" sz="4800" dirty="0" smtClean="0"/>
              <a:t>практические;</a:t>
            </a:r>
          </a:p>
          <a:p>
            <a:pPr>
              <a:buFont typeface="Arial" pitchFamily="34" charset="0"/>
              <a:buChar char="•"/>
            </a:pPr>
            <a:r>
              <a:rPr lang="ru-RU" sz="4800" dirty="0" smtClean="0"/>
              <a:t>словесные.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 descr="C:\Users\Наташа\Desktop\20230404_10185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216987" y="2199739"/>
            <a:ext cx="4140681" cy="28467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160217" y="380364"/>
            <a:ext cx="88239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Наглядные</a:t>
            </a:r>
            <a:r>
              <a:rPr lang="ru-RU" sz="3200" dirty="0" smtClean="0"/>
              <a:t> </a:t>
            </a:r>
            <a:r>
              <a:rPr lang="ru-RU" sz="3200" b="1" dirty="0" smtClean="0"/>
              <a:t>методы экологического воспитания</a:t>
            </a:r>
            <a:r>
              <a:rPr lang="ru-RU" dirty="0" smtClean="0"/>
              <a:t>   </a:t>
            </a:r>
            <a:endParaRPr lang="ru-RU" dirty="0"/>
          </a:p>
        </p:txBody>
      </p:sp>
      <p:pic>
        <p:nvPicPr>
          <p:cNvPr id="6" name="Рисунок 5" descr="C:\Users\Наташа\Desktop\20230407_09192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6137692" y="2687129"/>
            <a:ext cx="4313209" cy="2924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48539" y="363111"/>
            <a:ext cx="9181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Практические</a:t>
            </a:r>
            <a:r>
              <a:rPr lang="ru-RU" sz="3200" dirty="0" smtClean="0"/>
              <a:t> </a:t>
            </a:r>
            <a:r>
              <a:rPr lang="ru-RU" sz="3200" b="1" dirty="0" smtClean="0"/>
              <a:t>методы экологического воспитания</a:t>
            </a:r>
            <a:endParaRPr lang="ru-RU" sz="3200" dirty="0"/>
          </a:p>
        </p:txBody>
      </p:sp>
      <p:pic>
        <p:nvPicPr>
          <p:cNvPr id="4" name="Рисунок 3" descr="C:\Users\Наташа\Desktop\20230407_1019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07035" y="2001328"/>
            <a:ext cx="3769740" cy="2648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аташа\Desktop\20230404_09231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7966494" y="2428338"/>
            <a:ext cx="4002655" cy="26483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группа\AppData\Local\Microsoft\Windows\INetCache\Content.Word\20220518_095914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43" t="28135" r="16827"/>
          <a:stretch/>
        </p:blipFill>
        <p:spPr bwMode="auto">
          <a:xfrm>
            <a:off x="3933645" y="2794958"/>
            <a:ext cx="3994030" cy="2976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7886" y="570146"/>
            <a:ext cx="86510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/>
              <a:t>Словесные</a:t>
            </a:r>
            <a:r>
              <a:rPr lang="ru-RU" sz="3200" dirty="0" smtClean="0"/>
              <a:t> </a:t>
            </a:r>
            <a:r>
              <a:rPr lang="ru-RU" sz="3200" b="1" dirty="0" smtClean="0"/>
              <a:t>методы экологического воспитания</a:t>
            </a:r>
            <a:endParaRPr lang="ru-RU" sz="3200" dirty="0"/>
          </a:p>
        </p:txBody>
      </p:sp>
      <p:pic>
        <p:nvPicPr>
          <p:cNvPr id="4" name="Рисунок 3" descr="C:\Users\Наташа\Desktop\20230407_0925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664" y="1949570"/>
            <a:ext cx="4701397" cy="3338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аташа\AppData\Local\Microsoft\Windows\INetCache\Content.Word\20221010_09080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47841" y="2984740"/>
            <a:ext cx="4693970" cy="3172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47646" y="310877"/>
            <a:ext cx="82468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/>
              <a:t>Формы организации работы с детьми по экологическому воспитанию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7093" y="1630718"/>
            <a:ext cx="8867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Одна из форм организации образовательной деятельности - НОД</a:t>
            </a:r>
            <a:r>
              <a:rPr lang="ru-RU" i="1" dirty="0" smtClean="0"/>
              <a:t> </a:t>
            </a:r>
            <a:endParaRPr lang="ru-RU" dirty="0"/>
          </a:p>
        </p:txBody>
      </p:sp>
      <p:pic>
        <p:nvPicPr>
          <p:cNvPr id="5" name="Рисунок 4" descr="C:\Users\Наташа\Desktop\20230404_0937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751" y="3209027"/>
            <a:ext cx="4477109" cy="3183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C:\Users\Детский сад 20\AppData\Local\Microsoft\Windows\INetCache\Content.Word\20221205_09334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3788" y="2924355"/>
            <a:ext cx="5248408" cy="3263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s://ds05.infourok.ru/uploads/ex/05df/0014030e-124d2b99/hello_html_ae4a0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92037" y="724618"/>
            <a:ext cx="72461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/>
              <a:t>Экскурсии - один из основных видов занятий и особая </a:t>
            </a:r>
            <a:r>
              <a:rPr lang="ru-RU" sz="4800" b="1" dirty="0" smtClean="0"/>
              <a:t>форма организации работы по экологическому воспитанию</a:t>
            </a:r>
            <a:r>
              <a:rPr lang="ru-RU" sz="4800" dirty="0" smtClean="0"/>
              <a:t>. </a:t>
            </a:r>
            <a:endParaRPr lang="ru-RU" sz="4800" dirty="0"/>
          </a:p>
        </p:txBody>
      </p:sp>
      <p:pic>
        <p:nvPicPr>
          <p:cNvPr id="10242" name="Picture 2" descr="https://kubantoday.ru/wp-content/uploads/2022/04/whatsapp-image-2022-04-18-at-14.59.4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64739" y="2726346"/>
            <a:ext cx="2898176" cy="3864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3795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134</Words>
  <Application>Microsoft Office PowerPoint</Application>
  <PresentationFormat>Произвольный</PresentationFormat>
  <Paragraphs>31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Детский сад 20</cp:lastModifiedBy>
  <cp:revision>70</cp:revision>
  <dcterms:created xsi:type="dcterms:W3CDTF">2019-08-06T10:22:28Z</dcterms:created>
  <dcterms:modified xsi:type="dcterms:W3CDTF">2023-04-11T08:29:41Z</dcterms:modified>
</cp:coreProperties>
</file>