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57" r:id="rId10"/>
    <p:sldId id="258" r:id="rId11"/>
    <p:sldId id="267" r:id="rId12"/>
    <p:sldId id="268" r:id="rId13"/>
    <p:sldId id="270" r:id="rId14"/>
    <p:sldId id="27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989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766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216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047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765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65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815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075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213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365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020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A197A-ACA1-4D5B-A540-E1B8652F06B5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D5F64-3947-4B45-A0FA-60AFCBA81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700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2125799/64d8cfa5-9d2e-4b7f-843d-d06a16fff0c6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09092" y="1905508"/>
            <a:ext cx="6634908" cy="2629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«ФЭМП </a:t>
            </a:r>
            <a:endParaRPr lang="ru-RU" sz="48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различных видах </a:t>
            </a:r>
            <a:endParaRPr lang="ru-RU" sz="48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детской 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деятельности»</a:t>
            </a:r>
            <a:endParaRPr lang="ru-RU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10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2125799/64d8cfa5-9d2e-4b7f-843d-d06a16fff0c6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71105" y="873667"/>
            <a:ext cx="27409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Прогулка</a:t>
            </a:r>
            <a:endParaRPr lang="ru-RU" sz="3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7" t="14593" r="26697" b="19343"/>
          <a:stretch/>
        </p:blipFill>
        <p:spPr>
          <a:xfrm>
            <a:off x="1106310" y="3102793"/>
            <a:ext cx="3070579" cy="27335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50" b="10093"/>
          <a:stretch/>
        </p:blipFill>
        <p:spPr>
          <a:xfrm>
            <a:off x="4605867" y="725261"/>
            <a:ext cx="3330222" cy="23775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5" t="13779" r="5813" b="7498"/>
          <a:stretch/>
        </p:blipFill>
        <p:spPr>
          <a:xfrm>
            <a:off x="6784622" y="3429000"/>
            <a:ext cx="4289778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40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2125799/64d8cfa5-9d2e-4b7f-843d-d06a16fff0c6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2464" y="769355"/>
            <a:ext cx="3935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Музыкальные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занятия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55" y="3544711"/>
            <a:ext cx="3499556" cy="26246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822" y="1470377"/>
            <a:ext cx="4312355" cy="32342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133" y="2520246"/>
            <a:ext cx="2707218" cy="360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39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2125799/64d8cfa5-9d2e-4b7f-843d-d06a16fff0c6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6907" y="805935"/>
            <a:ext cx="39111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овседневная жизнь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088" y="3208865"/>
            <a:ext cx="3601156" cy="27008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35" t="23868" b="4528"/>
          <a:stretch/>
        </p:blipFill>
        <p:spPr>
          <a:xfrm>
            <a:off x="7435091" y="550222"/>
            <a:ext cx="3791186" cy="2584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311" y="1670563"/>
            <a:ext cx="3179377" cy="423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50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2125799/64d8cfa5-9d2e-4b7f-843d-d06a16fff0c6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33" y="2587977"/>
            <a:ext cx="4730045" cy="35475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045" y="756356"/>
            <a:ext cx="4989688" cy="374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998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2125799/64d8cfa5-9d2e-4b7f-843d-d06a16fff0c6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78449" y="1454624"/>
            <a:ext cx="45835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latin typeface="Times New Roman" panose="02020603050405020304" pitchFamily="18" charset="0"/>
              </a:rPr>
              <a:t>Спасибо </a:t>
            </a:r>
          </a:p>
          <a:p>
            <a:pPr algn="ctr"/>
            <a:r>
              <a:rPr lang="ru-RU" sz="6000" b="1" dirty="0">
                <a:latin typeface="Times New Roman" panose="02020603050405020304" pitchFamily="18" charset="0"/>
              </a:rPr>
              <a:t>з</a:t>
            </a:r>
            <a:r>
              <a:rPr lang="ru-RU" sz="6000" b="1" dirty="0" smtClean="0">
                <a:latin typeface="Times New Roman" panose="02020603050405020304" pitchFamily="18" charset="0"/>
              </a:rPr>
              <a:t>а</a:t>
            </a:r>
          </a:p>
          <a:p>
            <a:pPr algn="ctr"/>
            <a:r>
              <a:rPr lang="ru-RU" sz="6000" b="1" dirty="0" smtClean="0">
                <a:latin typeface="Times New Roman" panose="02020603050405020304" pitchFamily="18" charset="0"/>
              </a:rPr>
              <a:t>внимание</a:t>
            </a:r>
            <a:endParaRPr lang="ru-RU" sz="6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976941" y="5540737"/>
            <a:ext cx="43701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</a:rPr>
              <a:t>Подготовила: </a:t>
            </a:r>
            <a:r>
              <a:rPr lang="ru-RU" sz="2400" b="1" dirty="0" err="1" smtClean="0">
                <a:latin typeface="Times New Roman" panose="02020603050405020304" pitchFamily="18" charset="0"/>
              </a:rPr>
              <a:t>Лапенкова</a:t>
            </a:r>
            <a:r>
              <a:rPr lang="ru-RU" sz="2400" b="1" dirty="0" smtClean="0">
                <a:latin typeface="Times New Roman" panose="02020603050405020304" pitchFamily="18" charset="0"/>
              </a:rPr>
              <a:t> Н.Н.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96742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2125799/64d8cfa5-9d2e-4b7f-843d-d06a16fff0c6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6715" y="1277035"/>
            <a:ext cx="90798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Математические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понятия отражают связи и отношения, свойственные предметам окружающего </a:t>
            </a: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мира.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09011" y="3105835"/>
            <a:ext cx="81333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Условия для применения у дошкольников математических знаний существуют в различных видах </a:t>
            </a: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деятельности.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44671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2125799/64d8cfa5-9d2e-4b7f-843d-d06a16fff0c6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54763" y="1245778"/>
            <a:ext cx="2615382" cy="781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Лепка</a:t>
            </a: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F:\мамкина папка1\IMG-20200125-WA002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053" y="771018"/>
            <a:ext cx="3031957" cy="4218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F:\мамина папка\IMG-20191210-WA000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106" y="2910105"/>
            <a:ext cx="3985155" cy="2808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8312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2125799/64d8cfa5-9d2e-4b7f-843d-d06a16fff0c6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52862" y="859075"/>
            <a:ext cx="3308948" cy="655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Аппликация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F:\мамкина папка1\IMG-20200125-WA00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515" y="2277980"/>
            <a:ext cx="4073854" cy="3285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F:\мамкина папка1\IMG-20200125-WA003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188" y="2454443"/>
            <a:ext cx="2870696" cy="3464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7259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2125799/64d8cfa5-9d2e-4b7f-843d-d06a16fff0c6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95664" y="1097102"/>
            <a:ext cx="3752247" cy="718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Рисование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F:\мамина папка\IMG-20191210-WA004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991" y="1097102"/>
            <a:ext cx="3710556" cy="2680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F:\мамкина папка1\IMG-20200125-WA000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296" y="2277979"/>
            <a:ext cx="2974462" cy="36033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5621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2125799/64d8cfa5-9d2e-4b7f-843d-d06a16fff0c6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13002" y="1181263"/>
            <a:ext cx="4415082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Конструирование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F:\мамкина папка1\IMG-20200125-WA000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126" y="2967790"/>
            <a:ext cx="3801979" cy="2823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F:\мамина папка\IMG-20191210-WA003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800" y="1730764"/>
            <a:ext cx="2873347" cy="40604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2435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2125799/64d8cfa5-9d2e-4b7f-843d-d06a16fff0c6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19903" y="1094692"/>
            <a:ext cx="48525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Развитие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</a:rPr>
              <a:t>речи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414" y="3432771"/>
            <a:ext cx="3513341" cy="26350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812" y="644393"/>
            <a:ext cx="3578578" cy="26839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816" y="2566348"/>
            <a:ext cx="2129367" cy="283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25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2125799/64d8cfa5-9d2e-4b7f-843d-d06a16fff0c6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37602" y="870102"/>
            <a:ext cx="95662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Чтение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</a:rPr>
              <a:t>художественной литературы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755" y="1919111"/>
            <a:ext cx="4955822" cy="371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671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2125799/64d8cfa5-9d2e-4b7f-843d-d06a16fff0c6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2312" y="738200"/>
            <a:ext cx="86247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Интеграция умственной и физической нагрузки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97" y="2604798"/>
            <a:ext cx="4384003" cy="32880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67" y="1738489"/>
            <a:ext cx="46736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9143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60</Words>
  <Application>Microsoft Office PowerPoint</Application>
  <PresentationFormat>Широкоэкранный</PresentationFormat>
  <Paragraphs>19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10</cp:revision>
  <dcterms:created xsi:type="dcterms:W3CDTF">2020-02-04T08:00:12Z</dcterms:created>
  <dcterms:modified xsi:type="dcterms:W3CDTF">2020-02-11T07:54:38Z</dcterms:modified>
</cp:coreProperties>
</file>