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8" r:id="rId3"/>
    <p:sldId id="277" r:id="rId4"/>
    <p:sldId id="276" r:id="rId5"/>
    <p:sldId id="275" r:id="rId6"/>
    <p:sldId id="274" r:id="rId7"/>
    <p:sldId id="273" r:id="rId8"/>
    <p:sldId id="272" r:id="rId9"/>
    <p:sldId id="271" r:id="rId10"/>
    <p:sldId id="270" r:id="rId11"/>
    <p:sldId id="269" r:id="rId12"/>
    <p:sldId id="268" r:id="rId13"/>
    <p:sldId id="283" r:id="rId14"/>
    <p:sldId id="282" r:id="rId15"/>
    <p:sldId id="281" r:id="rId16"/>
    <p:sldId id="280" r:id="rId17"/>
    <p:sldId id="279" r:id="rId18"/>
    <p:sldId id="28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0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475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8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864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37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82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648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78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762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659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0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E9B0F-AAD3-4CF3-B618-4433D17825B5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29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32878" y="1426464"/>
            <a:ext cx="8326244" cy="4005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«Использование проектно-исследовательской деятельности в экологическом развитии дошкольников»</a:t>
            </a:r>
            <a:endParaRPr lang="ru-RU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14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59881" y="467680"/>
            <a:ext cx="8872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Совместной</a:t>
            </a:r>
            <a:r>
              <a:rPr lang="ru-RU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деятельности детей и взрослых</a:t>
            </a:r>
            <a:endParaRPr lang="ru-RU" sz="3600" dirty="0"/>
          </a:p>
        </p:txBody>
      </p:sp>
      <p:pic>
        <p:nvPicPr>
          <p:cNvPr id="5" name="Рисунок 4" descr="https://i.ytimg.com/vi/C4KMwApsoyw/maxresdefault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41" y="1889179"/>
            <a:ext cx="4518691" cy="3079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www.saratovmer.ru/files/orig/1/7/y/17yine8hs4rdz9w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73" y="3033131"/>
            <a:ext cx="4620323" cy="32430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4454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96175" y="539065"/>
            <a:ext cx="9452518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Наличие игровой проблемной ситуации – основная задача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sz="32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руппа\AppData\Local\Microsoft\Windows\INetCache\Content.Word\IMG-20210330-WA000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377" y="1893401"/>
            <a:ext cx="3408687" cy="4592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руппа\AppData\Local\Microsoft\Windows\INetCache\Content.Word\IMG-20210330-WA003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851" y="2086377"/>
            <a:ext cx="3138152" cy="43996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1621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04385" y="1673793"/>
            <a:ext cx="1078323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</a:t>
            </a:r>
            <a:r>
              <a:rPr lang="ru-RU" sz="4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40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проектно-исследовательской деятельности</a:t>
            </a:r>
            <a:r>
              <a:rPr lang="ru-RU" sz="4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- создание условий для подготовки детей к обучению основам </a:t>
            </a:r>
            <a:r>
              <a:rPr lang="ru-RU" sz="40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экологии.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26582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9140" y="367078"/>
            <a:ext cx="11251581" cy="1647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включает подготовительный, исследовательский этапы и обсуждение результатов. Работа по </a:t>
            </a:r>
            <a:r>
              <a:rPr lang="ru-RU" sz="32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проекту </a:t>
            </a:r>
            <a:r>
              <a:rPr lang="ru-RU" sz="3200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носит интегрированный </a:t>
            </a:r>
            <a:r>
              <a:rPr lang="ru-RU" sz="3200" u="sng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AppData\Local\Microsoft\Windows\INetCache\Content.Word\20210330_12101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4" b="5158"/>
          <a:stretch/>
        </p:blipFill>
        <p:spPr bwMode="auto">
          <a:xfrm rot="5400000">
            <a:off x="3594572" y="3204714"/>
            <a:ext cx="3525888" cy="24628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5719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27410" y="590344"/>
            <a:ext cx="10337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Работа 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32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семьей 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педагогические ширмы и консультации</a:t>
            </a:r>
            <a:endParaRPr lang="ru-RU" sz="3200" dirty="0"/>
          </a:p>
        </p:txBody>
      </p:sp>
      <p:pic>
        <p:nvPicPr>
          <p:cNvPr id="4" name="Рисунок 3" descr="C:\Users\группа\AppData\Local\Microsoft\Windows\INetCache\Content.Word\IMG-20210330-WA003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000" y="1949001"/>
            <a:ext cx="2168212" cy="270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руппа\AppData\Local\Microsoft\Windows\INetCache\Content.Word\20210330_13472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6" t="7130" r="3790"/>
          <a:stretch/>
        </p:blipFill>
        <p:spPr bwMode="auto">
          <a:xfrm rot="5400000">
            <a:off x="9053844" y="3527531"/>
            <a:ext cx="3013659" cy="2247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руппа\AppData\Local\Microsoft\Windows\INetCache\Content.Word\20210402_17192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78"/>
          <a:stretch/>
        </p:blipFill>
        <p:spPr bwMode="auto">
          <a:xfrm>
            <a:off x="394832" y="3013657"/>
            <a:ext cx="5701168" cy="28413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9573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73044" y="1780621"/>
            <a:ext cx="78727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Проектно-исследовательская деятельность позволили в условиях образовательного </a:t>
            </a:r>
            <a:r>
              <a:rPr lang="ru-RU" sz="32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процесса в ДОУ расширить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систематизировать и творчески применить представления </a:t>
            </a:r>
            <a:r>
              <a:rPr lang="ru-RU" sz="32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дошкольников о природе.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82160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93180" y="459502"/>
            <a:ext cx="10259122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ормы 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методы, активизирующие развитие познавательной, исследовательской, поисковой </a:t>
            </a:r>
            <a:r>
              <a:rPr lang="ru-RU" sz="28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28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дошкольников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AppData\Local\Microsoft\Windows\INetCache\Content.Word\20210329_163913(0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40275" y="2819441"/>
            <a:ext cx="3289658" cy="2693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E:\Новая папка\IMG-20200917-WA000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634" y="1933384"/>
            <a:ext cx="3263825" cy="4269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4114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81669" y="1011671"/>
            <a:ext cx="9634653" cy="4834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Именно в дошкольном </a:t>
            </a:r>
            <a:r>
              <a:rPr lang="ru-RU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возрасте закладываются основы </a:t>
            </a:r>
            <a:r>
              <a:rPr lang="ru-RU" sz="36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экологической культуры</a:t>
            </a:r>
            <a:r>
              <a:rPr lang="ru-RU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Главное не упустить важный и ответственный </a:t>
            </a:r>
            <a:r>
              <a:rPr lang="ru-RU" sz="36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«период первоначального фактического склада личности»</a:t>
            </a:r>
            <a:r>
              <a:rPr lang="ru-RU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так как сегодня </a:t>
            </a:r>
            <a:r>
              <a:rPr lang="ru-RU" sz="36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экологическое воспитание – это прежде всего</a:t>
            </a:r>
            <a:r>
              <a:rPr lang="ru-RU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нравственно-ценностное образование.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285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08563" y="1818494"/>
            <a:ext cx="9634653" cy="2699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5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</a:t>
            </a:r>
            <a:br>
              <a:rPr lang="ru-RU" sz="5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</a:p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5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ВНИМАНИЕ</a:t>
            </a:r>
            <a:endParaRPr lang="ru-RU" sz="5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596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1737" y="113279"/>
            <a:ext cx="986882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Дошкольники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прирожденные исследователи. И тому подтверждение – их любознательность, постоянное стремление к эксперименту, желание самостоятельно находить решение в проблемной ситуации. </a:t>
            </a:r>
            <a:endParaRPr lang="ru-RU" sz="2800" dirty="0"/>
          </a:p>
        </p:txBody>
      </p:sp>
      <p:pic>
        <p:nvPicPr>
          <p:cNvPr id="6" name="Рисунок 5" descr="C:\Users\группа\AppData\Local\Microsoft\Windows\INetCache\Content.Word\IMG-20210330-WA0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358" y="2601532"/>
            <a:ext cx="2537139" cy="3232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руппа\AppData\Local\Microsoft\Windows\INetCache\Content.Word\IMG-20210330-WA002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191" y="2949262"/>
            <a:ext cx="2347734" cy="299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руппа\AppData\Local\Microsoft\Windows\INetCache\Content.Word\IMG-20210330-WA003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33" y="2540357"/>
            <a:ext cx="2508236" cy="35127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8571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2595" y="815149"/>
            <a:ext cx="115638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Экологическое образование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полученное в детском саду, является основой для становления и развития </a:t>
            </a:r>
            <a:r>
              <a:rPr lang="ru-RU" sz="28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экологической культуры ребенка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endParaRPr lang="ru-RU" sz="2800" dirty="0"/>
          </a:p>
        </p:txBody>
      </p:sp>
      <p:pic>
        <p:nvPicPr>
          <p:cNvPr id="5" name="Рисунок 4" descr="C:\Users\группа\AppData\Local\Microsoft\Windows\INetCache\Content.Word\20210401_11403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48730" y="2956969"/>
            <a:ext cx="3862075" cy="2945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руппа\AppData\Local\Microsoft\Windows\INetCache\Content.Word\20210330_11483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1" t="21058" r="9053" b="5918"/>
          <a:stretch/>
        </p:blipFill>
        <p:spPr bwMode="auto">
          <a:xfrm>
            <a:off x="1472533" y="2759589"/>
            <a:ext cx="4533265" cy="3013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6504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4174" y="1364532"/>
            <a:ext cx="11441151" cy="3719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малый объем накопленных знаний и опыта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несмотря на стремление к самостоятельности, постоянная потребность к взаимодействию со взрослыми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неспособность к длительному сосредоточению на одном виде </a:t>
            </a:r>
            <a:r>
              <a:rPr lang="ru-RU" sz="28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ограниченная возможность работы </a:t>
            </a:r>
            <a:r>
              <a:rPr lang="ru-RU" sz="28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(самостоятельной)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 источниками информации.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733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8283" y="1208893"/>
            <a:ext cx="10905893" cy="405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4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4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иды</a:t>
            </a:r>
            <a:r>
              <a:rPr lang="ru-RU" sz="4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проектов</a:t>
            </a:r>
            <a:r>
              <a:rPr lang="ru-RU" sz="4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4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4000" dirty="0" err="1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исследовательско</a:t>
            </a:r>
            <a:r>
              <a:rPr lang="ru-RU" sz="4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-творческие;</a:t>
            </a: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4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4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игровые с элементами творческих </a:t>
            </a:r>
            <a:r>
              <a:rPr lang="ru-RU" sz="4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игр;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4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4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информационно-практико-ориентированные;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4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4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творческие.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410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4829" y="915331"/>
            <a:ext cx="8474927" cy="5027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проектно-исследовательской деятельности</a:t>
            </a: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обеспечение психологического благополучия и здоровья детей;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развитие познавательных способностей;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развитие творческого воображения;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развитие творческого мышления;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развитие коммуникативных навыков.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07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0585" y="1349889"/>
            <a:ext cx="10404088" cy="3780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Специфика задач младшего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</a:t>
            </a:r>
            <a:r>
              <a:rPr lang="ru-RU" sz="32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вхождение детей в проблемную игровую ситуацию </a:t>
            </a:r>
            <a:r>
              <a:rPr lang="ru-RU" sz="3200" i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(ведущая роль педагога)</a:t>
            </a:r>
            <a:r>
              <a:rPr lang="ru-RU" sz="32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активизация желания искать пути разрешения проблемной ситуации </a:t>
            </a:r>
            <a:r>
              <a:rPr lang="ru-RU" sz="32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(вместе с педагогом)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формирование начальных предпосылок поисковой </a:t>
            </a:r>
            <a:r>
              <a:rPr lang="ru-RU" sz="32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 </a:t>
            </a:r>
            <a:r>
              <a:rPr lang="ru-RU" sz="32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(практические опыты)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576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68265" y="568042"/>
            <a:ext cx="88880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отрудничество 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родителями при реализации проектов</a:t>
            </a:r>
            <a:endParaRPr lang="ru-RU" sz="2800" dirty="0"/>
          </a:p>
        </p:txBody>
      </p:sp>
      <p:pic>
        <p:nvPicPr>
          <p:cNvPr id="6" name="Рисунок 5" descr="https://ds05.infourok.ru/uploads/ex/11b3/0000d502-e3f78288/img2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090" y="1846921"/>
            <a:ext cx="5940425" cy="445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4352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73097" y="1382801"/>
            <a:ext cx="9645805" cy="3933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3200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Главные задачи родителей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поддерживать интерес детей к природе;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поощрять их </a:t>
            </a:r>
            <a:r>
              <a:rPr lang="ru-RU" sz="32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экологически грамотные поступки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проявлять интерес к содержанию занятий в детском саду;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и, конечно же, быть примером.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4584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115</Words>
  <Application>Microsoft Office PowerPoint</Application>
  <PresentationFormat>Широкоэкранный</PresentationFormat>
  <Paragraphs>38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Intel</cp:lastModifiedBy>
  <cp:revision>27</cp:revision>
  <dcterms:created xsi:type="dcterms:W3CDTF">2019-08-06T10:22:28Z</dcterms:created>
  <dcterms:modified xsi:type="dcterms:W3CDTF">2022-04-25T19:07:22Z</dcterms:modified>
</cp:coreProperties>
</file>