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86" r:id="rId3"/>
    <p:sldId id="288" r:id="rId4"/>
    <p:sldId id="298" r:id="rId5"/>
    <p:sldId id="302" r:id="rId6"/>
    <p:sldId id="303" r:id="rId7"/>
    <p:sldId id="297" r:id="rId8"/>
    <p:sldId id="291" r:id="rId9"/>
    <p:sldId id="293" r:id="rId10"/>
    <p:sldId id="292" r:id="rId11"/>
    <p:sldId id="295" r:id="rId12"/>
    <p:sldId id="290" r:id="rId13"/>
    <p:sldId id="285" r:id="rId14"/>
    <p:sldId id="287" r:id="rId15"/>
    <p:sldId id="30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5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475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80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864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374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282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648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782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6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762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659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00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3E9B0F-AAD3-4CF3-B618-4433D17825B5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3297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16000" y="1866391"/>
            <a:ext cx="10517517" cy="33927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400" b="1" dirty="0" smtClean="0">
                <a:latin typeface="Times New Roman"/>
                <a:ea typeface="Times New Roman"/>
                <a:cs typeface="Times New Roman"/>
              </a:rPr>
              <a:t>«Взаимодействие с родителями в ходе реализации </a:t>
            </a:r>
            <a:r>
              <a:rPr lang="ru-RU" sz="4000" b="1" dirty="0" smtClean="0">
                <a:latin typeface="Times New Roman"/>
                <a:ea typeface="Times New Roman"/>
                <a:cs typeface="Times New Roman"/>
              </a:rPr>
              <a:t>проекта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000" b="1" dirty="0" smtClean="0">
                <a:latin typeface="Times New Roman"/>
                <a:ea typeface="Times New Roman"/>
                <a:cs typeface="Times New Roman"/>
              </a:rPr>
              <a:t>«Будь здоров!»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4400" dirty="0">
              <a:ea typeface="Times New Roman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96287" y="509761"/>
            <a:ext cx="747179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Муниципальное 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бюджетное общеобразовательное учреждение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«Средняя общеобразовательная школа №16»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Дошкольное отделение №2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90014" y="5150772"/>
            <a:ext cx="49705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Выполнила: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Лапенкова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Н.Н.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97311" y="5763247"/>
            <a:ext cx="21754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Г. Сергиев Посад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2024г.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14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E:\семинар\фото семинар\IMG_20240123_112534_071.jpg"/>
          <p:cNvPicPr/>
          <p:nvPr/>
        </p:nvPicPr>
        <p:blipFill>
          <a:blip r:embed="rId3" cstate="print"/>
          <a:srcRect t="10378" b="13342"/>
          <a:stretch>
            <a:fillRect/>
          </a:stretch>
        </p:blipFill>
        <p:spPr bwMode="auto">
          <a:xfrm>
            <a:off x="560717" y="310550"/>
            <a:ext cx="2976113" cy="28380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E:\семинар\фото семинар\IMG_20240125_104704_05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42508" y="441752"/>
            <a:ext cx="3735734" cy="2836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Детский сад 20\Desktop\фото семинар\IMG_20231017_110854_607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06" t="-657" r="17510" b="37931"/>
          <a:stretch/>
        </p:blipFill>
        <p:spPr bwMode="auto">
          <a:xfrm>
            <a:off x="7789653" y="3605842"/>
            <a:ext cx="3278037" cy="28250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E:\семинар\фото семинар\IMG_20240117_122658_339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5387" y="3355674"/>
            <a:ext cx="2527541" cy="32176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E:\семинар\фото семинар\IMG_20240118_083513_366.jpg"/>
          <p:cNvPicPr/>
          <p:nvPr/>
        </p:nvPicPr>
        <p:blipFill>
          <a:blip r:embed="rId7" cstate="print"/>
          <a:srcRect l="12185" t="464" r="11627"/>
          <a:stretch>
            <a:fillRect/>
          </a:stretch>
        </p:blipFill>
        <p:spPr bwMode="auto">
          <a:xfrm>
            <a:off x="4313207" y="3562709"/>
            <a:ext cx="2337758" cy="30019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F:\дополнительные фото\IMG_20240129_102341_937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207" y="290988"/>
            <a:ext cx="2337758" cy="3064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7439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E:\семинар\фото семинар\IMG_20240125_072414_492.jpg"/>
          <p:cNvPicPr/>
          <p:nvPr/>
        </p:nvPicPr>
        <p:blipFill>
          <a:blip r:embed="rId3" cstate="print"/>
          <a:srcRect t="8294" b="11566"/>
          <a:stretch>
            <a:fillRect/>
          </a:stretch>
        </p:blipFill>
        <p:spPr bwMode="auto">
          <a:xfrm>
            <a:off x="286944" y="353684"/>
            <a:ext cx="3422414" cy="1906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E:\семинар\фото семинар\IMG_20240125_082705_930.jpg"/>
          <p:cNvPicPr/>
          <p:nvPr/>
        </p:nvPicPr>
        <p:blipFill>
          <a:blip r:embed="rId4" cstate="print"/>
          <a:srcRect l="624" t="23553" b="5053"/>
          <a:stretch>
            <a:fillRect/>
          </a:stretch>
        </p:blipFill>
        <p:spPr bwMode="auto">
          <a:xfrm>
            <a:off x="4408097" y="301924"/>
            <a:ext cx="3260786" cy="1915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E:\семинар\фото семинар\IMG_20240125_083051_875.jpg"/>
          <p:cNvPicPr/>
          <p:nvPr/>
        </p:nvPicPr>
        <p:blipFill>
          <a:blip r:embed="rId5" cstate="print"/>
          <a:srcRect l="-47" t="16488" r="2809" b="5061"/>
          <a:stretch>
            <a:fillRect/>
          </a:stretch>
        </p:blipFill>
        <p:spPr bwMode="auto">
          <a:xfrm>
            <a:off x="8255480" y="310550"/>
            <a:ext cx="3234905" cy="1932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F:\дополнительные фото\IMG_20240130_164247_967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57" y="2688859"/>
            <a:ext cx="4094581" cy="32017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F:\дополнительные фото\IMG_20240205_130006_492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5572" y="2678684"/>
            <a:ext cx="2538407" cy="35153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F:\дополнительные фото\IMG_20240205_142758_738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510468" y="2844843"/>
            <a:ext cx="2520769" cy="33594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7439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02838" y="-57979"/>
            <a:ext cx="22202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Выставка рисунков «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167655" y="311353"/>
            <a:ext cx="21891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«Дерево Здоровья»</a:t>
            </a:r>
            <a:endParaRPr lang="ru-RU" dirty="0"/>
          </a:p>
        </p:txBody>
      </p:sp>
      <p:pic>
        <p:nvPicPr>
          <p:cNvPr id="6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17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F:\дополнительные фото\IMG_20240131_160919_62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39" y="680685"/>
            <a:ext cx="2636897" cy="40115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F:\дополнительные фото\IMG_20240205_145602_28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11"/>
          <a:stretch/>
        </p:blipFill>
        <p:spPr bwMode="auto">
          <a:xfrm>
            <a:off x="3646174" y="852757"/>
            <a:ext cx="3372812" cy="56787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F:\семинар\фото семинар\IMG_20240116_171436_11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0361" y="2035261"/>
            <a:ext cx="4558607" cy="3313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7439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2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10342" y="0"/>
            <a:ext cx="999498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поделок «Азбука здоровья!»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D:\фото с тел\IMG_20240207_153826_61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9067" y="1095554"/>
            <a:ext cx="5337885" cy="26205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D:\фото с тел\IMG_20240207_153730_43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25162" y="3775112"/>
            <a:ext cx="5834446" cy="2741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7758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780362" y="2804387"/>
            <a:ext cx="4433977" cy="175432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БУДЕМ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ЗДОРОВЫ!!!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Рисунок 3" descr="D:\фото с тел\IMG-20240212-WA0048.jpg"/>
          <p:cNvPicPr/>
          <p:nvPr/>
        </p:nvPicPr>
        <p:blipFill>
          <a:blip r:embed="rId3"/>
          <a:srcRect t="7815" r="8094" b="12264"/>
          <a:stretch>
            <a:fillRect/>
          </a:stretch>
        </p:blipFill>
        <p:spPr bwMode="auto">
          <a:xfrm>
            <a:off x="1235133" y="604364"/>
            <a:ext cx="4717093" cy="5580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2328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81072" y="1620454"/>
            <a:ext cx="4454104" cy="31393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Спасибо</a:t>
            </a:r>
          </a:p>
          <a:p>
            <a:pPr algn="ctr"/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 за</a:t>
            </a:r>
          </a:p>
          <a:p>
            <a:pPr algn="ctr"/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 внимание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113700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Детский сад 20\Desktop\фото семинар\IMG_20231220_115454_234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4" t="26628" r="6359" b="6114"/>
          <a:stretch/>
        </p:blipFill>
        <p:spPr bwMode="auto">
          <a:xfrm>
            <a:off x="1279248" y="573383"/>
            <a:ext cx="9418081" cy="59203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7758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F:\семинар\фото семинар\IMG_20231017_105448_76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9789" y="284673"/>
            <a:ext cx="8380945" cy="6275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3879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https://sun9-57.userapi.com/impf/seA7jRDQQ0_O-hjcRI1oai_wAOQMLvzSjSIsuw/X9U92Ez9RJ4.jpg?size=813x1080&amp;quality=95&amp;sign=c377de90e28528673f7b1791528136c3&amp;type=album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67" r="12359" b="12085"/>
          <a:stretch>
            <a:fillRect/>
          </a:stretch>
        </p:blipFill>
        <p:spPr bwMode="auto">
          <a:xfrm>
            <a:off x="396815" y="198408"/>
            <a:ext cx="2777706" cy="32349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https://sun9-44.userapi.com/impf/_OmGLXm9PQCgI6962w_q88dhOXJZ0KxVCGrKxg/lseV_yrsg7Q.jpg?size=813x1080&amp;quality=95&amp;sign=1cdd04c91be2ce94ccba76677f7e585f&amp;type=album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42" r="3096" b="8975"/>
          <a:stretch>
            <a:fillRect/>
          </a:stretch>
        </p:blipFill>
        <p:spPr bwMode="auto">
          <a:xfrm>
            <a:off x="3907766" y="301925"/>
            <a:ext cx="3752491" cy="2510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https://sun9-43.userapi.com/impf/P6ga0MKg-QzCf_T-rTOhLxpX2yeJuprk2TpNSA/zn6HbJFt4kA.jpg?size=813x1080&amp;quality=95&amp;sign=15340dd7e45d34f085deaa05936dc859&amp;type=album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80" r="8805" b="21364"/>
          <a:stretch>
            <a:fillRect/>
          </a:stretch>
        </p:blipFill>
        <p:spPr bwMode="auto">
          <a:xfrm>
            <a:off x="8169215" y="310552"/>
            <a:ext cx="3545457" cy="2803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https://sun9-26.userapi.com/impf/TGIVbJAKnQynlxqXq9L00mi9rcCIOyMmQd6aAA/Pzjp-GY44YA.jpg?size=1280x960&amp;quality=95&amp;sign=b6d0f1bae20c3d1f5fd63bebda80a1f4&amp;type=album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45" r="2392" b="13928"/>
          <a:stretch>
            <a:fillRect/>
          </a:stretch>
        </p:blipFill>
        <p:spPr bwMode="auto">
          <a:xfrm>
            <a:off x="3336066" y="3347049"/>
            <a:ext cx="5851065" cy="33901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7439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D:\фото с тел\IMG-20240211-WA0007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9989" y="310551"/>
            <a:ext cx="5793391" cy="31015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D:\фото с тел\IMG-20240211-WA0004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20954" y="3717985"/>
            <a:ext cx="4915348" cy="2966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D:\фото с тел\IMG-20240211-WA000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666672" y="1103382"/>
            <a:ext cx="2288875" cy="40691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https://xn--62-kmc.xn--80aafey1amqq.xn--d1acj3b/images/events/cover/a7b2d47d84175ea14c06125a7c454bc5_big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552" y="195006"/>
            <a:ext cx="4361941" cy="25879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513698" y="2647568"/>
            <a:ext cx="10748512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адачи: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Закреплять и обогащать знания детей и родителей о ЗОЖ, о пользе физических упражнений и спорта в жизни человека;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у детей и родителей желание заниматься спортивными упражнениями, проводить мероприятия по сохранению своего здоровья;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Воспитывать бережное отношение к своему здоровью.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Расширить и разнообразить взаимодействие детского сада и родителей в целях укрепления здоровья детей.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02558" y="406262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 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партнерских отношений  между родителями и педагогами по формированию навыков ЗОЖ у детей.</a:t>
            </a:r>
          </a:p>
        </p:txBody>
      </p:sp>
    </p:spTree>
    <p:extLst>
      <p:ext uri="{BB962C8B-B14F-4D97-AF65-F5344CB8AC3E}">
        <p14:creationId xmlns:p14="http://schemas.microsoft.com/office/powerpoint/2010/main" val="277439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F:\дополнительные фото\IMG_20240205_132137_44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8817" y="651296"/>
            <a:ext cx="3579965" cy="27086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F:\дополнительные фото\IMG_20240205_135733_883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091"/>
          <a:stretch/>
        </p:blipFill>
        <p:spPr bwMode="auto">
          <a:xfrm>
            <a:off x="3830128" y="767751"/>
            <a:ext cx="3459314" cy="36883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F:\дополнительные фото\IMG_20240205_144357_41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063899" y="2555218"/>
            <a:ext cx="3287026" cy="41460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7439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F:\дополнительные фото\IMG_20240205_131717_59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3" b="25352"/>
          <a:stretch/>
        </p:blipFill>
        <p:spPr bwMode="auto">
          <a:xfrm>
            <a:off x="928727" y="560915"/>
            <a:ext cx="3070860" cy="31603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F:\дополнительные фото\IMG_20240205_135922_61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4875" y="2139351"/>
            <a:ext cx="2984739" cy="39001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F:\дополнительные фото\IMG_20240205_160801_11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2491" y="1371599"/>
            <a:ext cx="3540460" cy="31385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7439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E:\семинар\фото семинар\IMG_20240116_122403_676.jpg"/>
          <p:cNvPicPr/>
          <p:nvPr/>
        </p:nvPicPr>
        <p:blipFill>
          <a:blip r:embed="rId3" cstate="print"/>
          <a:srcRect t="13221" r="16178"/>
          <a:stretch>
            <a:fillRect/>
          </a:stretch>
        </p:blipFill>
        <p:spPr bwMode="auto">
          <a:xfrm>
            <a:off x="1285337" y="327804"/>
            <a:ext cx="2562046" cy="2924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E:\семинар\фото семинар\IMG_20240117_093214_70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5170" y="3925019"/>
            <a:ext cx="3890900" cy="26550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E:\семинар\фото семинар\IMG_20240119_100931_68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2006" y="3648973"/>
            <a:ext cx="3876320" cy="30581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E:\семинар\фото семинар\IMG-20231003-WA0018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15463" y="112143"/>
            <a:ext cx="2631057" cy="34388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E:\семинар\фото семинар\IMG-20240125-WA0023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109495" y="146650"/>
            <a:ext cx="2337758" cy="3433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7439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2159</TotalTime>
  <Words>139</Words>
  <Application>Microsoft Office PowerPoint</Application>
  <PresentationFormat>Произвольный</PresentationFormat>
  <Paragraphs>23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Детский сад 20</cp:lastModifiedBy>
  <cp:revision>124</cp:revision>
  <dcterms:created xsi:type="dcterms:W3CDTF">2019-08-06T10:22:28Z</dcterms:created>
  <dcterms:modified xsi:type="dcterms:W3CDTF">2024-02-15T11:57:05Z</dcterms:modified>
</cp:coreProperties>
</file>