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71" r:id="rId4"/>
    <p:sldId id="277" r:id="rId5"/>
    <p:sldId id="269" r:id="rId6"/>
    <p:sldId id="268" r:id="rId7"/>
    <p:sldId id="267" r:id="rId8"/>
    <p:sldId id="274" r:id="rId9"/>
    <p:sldId id="266" r:id="rId10"/>
    <p:sldId id="273" r:id="rId11"/>
    <p:sldId id="265" r:id="rId12"/>
    <p:sldId id="264" r:id="rId13"/>
    <p:sldId id="263" r:id="rId14"/>
    <p:sldId id="272" r:id="rId15"/>
    <p:sldId id="262" r:id="rId16"/>
    <p:sldId id="261" r:id="rId17"/>
    <p:sldId id="260" r:id="rId18"/>
    <p:sldId id="27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7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CB63-6F84-4F0D-AFDC-F8A50AE4EECA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9653-6C9E-4083-99D9-291B4972A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49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CB63-6F84-4F0D-AFDC-F8A50AE4EECA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9653-6C9E-4083-99D9-291B4972A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427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CB63-6F84-4F0D-AFDC-F8A50AE4EECA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9653-6C9E-4083-99D9-291B4972A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497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CB63-6F84-4F0D-AFDC-F8A50AE4EECA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9653-6C9E-4083-99D9-291B4972A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852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CB63-6F84-4F0D-AFDC-F8A50AE4EECA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9653-6C9E-4083-99D9-291B4972A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2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CB63-6F84-4F0D-AFDC-F8A50AE4EECA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9653-6C9E-4083-99D9-291B4972A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297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CB63-6F84-4F0D-AFDC-F8A50AE4EECA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9653-6C9E-4083-99D9-291B4972A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841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CB63-6F84-4F0D-AFDC-F8A50AE4EECA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9653-6C9E-4083-99D9-291B4972A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169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CB63-6F84-4F0D-AFDC-F8A50AE4EECA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9653-6C9E-4083-99D9-291B4972A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844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CB63-6F84-4F0D-AFDC-F8A50AE4EECA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9653-6C9E-4083-99D9-291B4972A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977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7CB63-6F84-4F0D-AFDC-F8A50AE4EECA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09653-6C9E-4083-99D9-291B4972A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567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7CB63-6F84-4F0D-AFDC-F8A50AE4EECA}" type="datetimeFigureOut">
              <a:rPr lang="ru-RU" smtClean="0"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09653-6C9E-4083-99D9-291B4972A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060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5.infourok.ru/uploads/ex/029b/0004967a-31ae739d/hello_html_19fa37a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728133" y="702100"/>
            <a:ext cx="10735734" cy="27269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8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ЗДЕСЬ ЖИВЁТ ДЕТСТВО</a:t>
            </a:r>
            <a:endParaRPr lang="ru-RU" sz="8000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s://avatars.mds.yandex.net/get-pdb/2365395/9295af05-4313-4a6f-a45f-2ef53e214f3c/s120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368" y="3973689"/>
            <a:ext cx="5674254" cy="2801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20837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1/slide/m/M3hrjpn0s8F4QzaBOwLo1tUx2yKHYRSm57Wf69Tku/slide-3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5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5.infourok.ru/uploads/ex/029b/0004967a-31ae739d/hello_html_19fa37a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ds04.infourok.ru/uploads/ex/1038/0011d6ff-6d8242ec/img0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0" t="43518" r="35059" b="35861"/>
          <a:stretch/>
        </p:blipFill>
        <p:spPr bwMode="auto">
          <a:xfrm>
            <a:off x="486329" y="2507746"/>
            <a:ext cx="4251779" cy="1799771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F:\мамина папка\IMG-20191210-WA0035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379" y="440971"/>
            <a:ext cx="4620154" cy="5993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8167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5.infourok.ru/uploads/ex/029b/0004967a-31ae739d/hello_html_19fa37a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ds04.infourok.ru/uploads/ex/0c2f/00115dc6-3758c54e/hello_html_272b8d3e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3" t="8608" r="14183" b="40563"/>
          <a:stretch/>
        </p:blipFill>
        <p:spPr bwMode="auto">
          <a:xfrm>
            <a:off x="8393969" y="155564"/>
            <a:ext cx="3431949" cy="41290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F:\мамина папка\IMG-20191210-WA001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191333"/>
            <a:ext cx="4730044" cy="3150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F:\мамкина папка1\IMG-20200125-WA002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999" y="3429000"/>
            <a:ext cx="4609888" cy="32351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3774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5.infourok.ru/uploads/ex/029b/0004967a-31ae739d/hello_html_19fa37a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ds03.infourok.ru/uploads/ex/06f0/00026467-71850ef1/img11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" t="26083" r="57508" b="51254"/>
          <a:stretch/>
        </p:blipFill>
        <p:spPr bwMode="auto">
          <a:xfrm>
            <a:off x="2102848" y="4650392"/>
            <a:ext cx="3993152" cy="14518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F:\мамина папка\IMG-20191210-WA003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78" y="229164"/>
            <a:ext cx="5323628" cy="36655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F:\мамина папка\IMG-20191210-WA004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281" y="2362200"/>
            <a:ext cx="5238044" cy="3740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32807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cepia.ru/images/u/pages/5536/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32" y="0"/>
            <a:ext cx="119638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127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5.infourok.ru/uploads/ex/029b/0004967a-31ae739d/hello_html_19fa37a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F:\мамкина папка1\IMG-20200125-WA002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8" y="239924"/>
            <a:ext cx="3881084" cy="2898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F:\мамкина папка1\IMG-20200125-WA000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752" y="239924"/>
            <a:ext cx="4568226" cy="3491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F:\мамкина папка1\IMG-20200125-WA000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494" y="3265347"/>
            <a:ext cx="2662413" cy="34657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2255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5.infourok.ru/uploads/ex/029b/0004967a-31ae739d/hello_html_19fa37a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images.myshared.ru/11/1015721/slide_5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2" t="4062" r="31371" b="70496"/>
          <a:stretch/>
        </p:blipFill>
        <p:spPr bwMode="auto">
          <a:xfrm>
            <a:off x="7004821" y="667658"/>
            <a:ext cx="4534037" cy="1905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F:\мамина папка\IMG-20191210-WA005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78" y="2162421"/>
            <a:ext cx="6810375" cy="4486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8419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5.infourok.ru/uploads/ex/029b/0004967a-31ae739d/hello_html_19fa37a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images.myshared.ru/10/998395/slide_6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11" t="12186" r="9404" b="63227"/>
          <a:stretch/>
        </p:blipFill>
        <p:spPr bwMode="auto">
          <a:xfrm>
            <a:off x="386216" y="304801"/>
            <a:ext cx="4113213" cy="18140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F:\мамкина папка1\IMG-20200125-WA000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170" y="451556"/>
            <a:ext cx="4557007" cy="3671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F:\мамкина папка1\IMG-20200125-WA000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15" y="3341511"/>
            <a:ext cx="2289251" cy="3038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F:\мамкина папка1\IMG-20200125-WA000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566" y="2995136"/>
            <a:ext cx="2869725" cy="22568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0209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5.infourok.ru/uploads/ex/029b/0004967a-31ae739d/hello_html_19fa37a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761067" y="1360741"/>
            <a:ext cx="7010400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ПРОДОЛЖЕНИЕ СЛЕДУЕТ…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44710" y="5010730"/>
            <a:ext cx="8015111" cy="1149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Воспитатель: </a:t>
            </a:r>
            <a:r>
              <a:rPr lang="ru-RU" sz="40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Лапенкова</a:t>
            </a:r>
            <a:r>
              <a:rPr lang="ru-RU" sz="4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Н.Н.</a:t>
            </a:r>
          </a:p>
        </p:txBody>
      </p:sp>
    </p:spTree>
    <p:extLst>
      <p:ext uri="{BB962C8B-B14F-4D97-AF65-F5344CB8AC3E}">
        <p14:creationId xmlns:p14="http://schemas.microsoft.com/office/powerpoint/2010/main" val="1006306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5.infourok.ru/uploads/ex/029b/0004967a-31ae739d/hello_html_19fa37a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F:\мамина папка\IMG-20191210-WA002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979" y="409223"/>
            <a:ext cx="8184443" cy="60395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5273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5.infourok.ru/uploads/ex/029b/0004967a-31ae739d/hello_html_19fa37a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946400" y="1601634"/>
            <a:ext cx="6096000" cy="3812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5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РАССКАЖЕМ</a:t>
            </a:r>
            <a:endParaRPr lang="ru-RU" sz="5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5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ВАМ О ТОМ,</a:t>
            </a:r>
            <a:endParaRPr lang="ru-RU" sz="5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5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МЫ ВЕСЕЛО ЖИВЁМ!</a:t>
            </a:r>
            <a:endParaRPr lang="ru-RU" sz="5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651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5.infourok.ru/uploads/ex/029b/0004967a-31ae739d/hello_html_19fa37a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F:\мамина папка\IMG-20191210-WA004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33" y="251460"/>
            <a:ext cx="4970815" cy="3631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F:\мамина папка\IMG-20191210-WA0049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192" y="2325511"/>
            <a:ext cx="5931429" cy="4233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6761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5.infourok.ru/uploads/ex/029b/0004967a-31ae739d/hello_html_19fa37a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359378" y="909019"/>
            <a:ext cx="7823200" cy="4845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5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нашей группе не до скуки,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5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Чем-нибудь </a:t>
            </a:r>
            <a:r>
              <a:rPr lang="ru-RU" sz="5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 удивим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5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Поиграем, почитаем,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5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Нарисуем, рассмешим.</a:t>
            </a:r>
          </a:p>
        </p:txBody>
      </p:sp>
    </p:spTree>
    <p:extLst>
      <p:ext uri="{BB962C8B-B14F-4D97-AF65-F5344CB8AC3E}">
        <p14:creationId xmlns:p14="http://schemas.microsoft.com/office/powerpoint/2010/main" val="3382759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5.infourok.ru/uploads/ex/029b/0004967a-31ae739d/hello_html_19fa37a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F:\мамина папка\IMG-20191210-WA000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03" y="415219"/>
            <a:ext cx="4724752" cy="60307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F:\мамина папка\IMG-20191210-WA0003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0" y="277635"/>
            <a:ext cx="4820355" cy="6360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0232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5.infourok.ru/uploads/ex/029b/0004967a-31ae739d/hello_html_19fa37a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ds04.infourok.ru/uploads/ex/1038/0011d6ff-6d8242ec/img0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0" t="25014" r="36211" b="55867"/>
          <a:stretch/>
        </p:blipFill>
        <p:spPr bwMode="auto">
          <a:xfrm>
            <a:off x="6783917" y="807685"/>
            <a:ext cx="4267906" cy="191293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F:\мамкина папка1\IMG-20200125-WA001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312" y="807685"/>
            <a:ext cx="4115188" cy="32161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F:\мамкина папка1\IMG-20200125-WA0030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7" t="6977" r="21252" b="18260"/>
          <a:stretch/>
        </p:blipFill>
        <p:spPr bwMode="auto">
          <a:xfrm>
            <a:off x="6096000" y="3028244"/>
            <a:ext cx="4064000" cy="35221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65930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vatars.mds.yandex.net/get-zen_doc/233051/pub_5b273875e3ad1700a96b17ec_5b2739279e70d200a876d35f/scale_120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1302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5.infourok.ru/uploads/ex/029b/0004967a-31ae739d/hello_html_19fa37a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F:\мамина папка\IMG-20191210-WA001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83" y="559328"/>
            <a:ext cx="3848806" cy="2748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F:\мамина папка\IMG-20191210-WA000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556" y="214489"/>
            <a:ext cx="3985155" cy="2808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F:\мамина папка\IMG-20191210-WA001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955" y="3429000"/>
            <a:ext cx="4686512" cy="3276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67760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35</Words>
  <Application>Microsoft Office PowerPoint</Application>
  <PresentationFormat>Широкоэкранный</PresentationFormat>
  <Paragraphs>11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13</cp:revision>
  <dcterms:created xsi:type="dcterms:W3CDTF">2020-02-03T19:20:48Z</dcterms:created>
  <dcterms:modified xsi:type="dcterms:W3CDTF">2020-02-04T07:50:02Z</dcterms:modified>
</cp:coreProperties>
</file>