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77" r:id="rId5"/>
    <p:sldId id="276" r:id="rId6"/>
    <p:sldId id="272" r:id="rId7"/>
    <p:sldId id="279" r:id="rId8"/>
    <p:sldId id="280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18D1-A3C1-4A9D-8169-7DBBB33BE982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4/455ef418463f7878ff639a4486a48faf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2071678"/>
            <a:ext cx="65008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Система работы по развитию творческого воображения у детей старшего дошкольного возраста средствами нетрадиционных техник рисования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1571612"/>
            <a:ext cx="78581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создать педагогические условия для развития творческого воображения через использование нетрадиционных техник и приемов рисования.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43174" y="785794"/>
            <a:ext cx="4815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Система работы состоит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928662" y="1928802"/>
            <a:ext cx="721520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организации предметно – развивающей среды;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комплекса непосредственно-образовательной деятельности;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работы с родителями.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85786" y="928670"/>
            <a:ext cx="7500990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Организация предметно – развивающей среды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www.maam.ru/upload/blogs/detsad-383695-1447075901.jpg"/>
          <p:cNvPicPr/>
          <p:nvPr/>
        </p:nvPicPr>
        <p:blipFill>
          <a:blip r:embed="rId3"/>
          <a:srcRect t="20000"/>
          <a:stretch>
            <a:fillRect/>
          </a:stretch>
        </p:blipFill>
        <p:spPr bwMode="auto">
          <a:xfrm>
            <a:off x="1000100" y="2285992"/>
            <a:ext cx="321471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ds04.infourok.ru/uploads/ex/084d/0018724c-d661ca03/hello_html_33d6b332.jpg"/>
          <p:cNvPicPr/>
          <p:nvPr/>
        </p:nvPicPr>
        <p:blipFill>
          <a:blip r:embed="rId4" cstate="print"/>
          <a:srcRect l="8268" t="24807" r="788" b="20066"/>
          <a:stretch>
            <a:fillRect/>
          </a:stretch>
        </p:blipFill>
        <p:spPr bwMode="auto">
          <a:xfrm>
            <a:off x="4643438" y="3571876"/>
            <a:ext cx="328614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\AppData\Local\Microsoft\Windows\Temporary Internet Files\Content.Word\IMG_20171117_1604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357422" y="3357562"/>
            <a:ext cx="428628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071538" y="1285860"/>
            <a:ext cx="6500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Основой развития творческого воображения у детей старшего дошкольного возраста является  метод сотрудничества.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571480"/>
            <a:ext cx="4037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родителями: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285852" y="1714488"/>
            <a:ext cx="757242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индивидуальных консультаций;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еседы;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рекомендаций;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оформление информационных стендов;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нкетирование;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мастер – классов по рисованию с использованием нетрадиционных техник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выставки детского творчества и совместного творчества (родители, дети)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\Desktop\Новая папка\IMG_20171128_170421.jpg"/>
          <p:cNvPicPr/>
          <p:nvPr/>
        </p:nvPicPr>
        <p:blipFill>
          <a:blip r:embed="rId3" cstate="print"/>
          <a:srcRect t="31905"/>
          <a:stretch>
            <a:fillRect/>
          </a:stretch>
        </p:blipFill>
        <p:spPr bwMode="auto">
          <a:xfrm>
            <a:off x="928662" y="357166"/>
            <a:ext cx="271464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\Desktop\Новая папка\IMG_20171128_1709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428868"/>
            <a:ext cx="464347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\Desktop\Новая папка\IMG_20171128_1712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285860"/>
            <a:ext cx="2880151" cy="452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Админ\Desktop\Новая папка\IMG_20171128_1708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928670"/>
            <a:ext cx="4429156" cy="280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0.liveinternet.ru/images/attach/b/4/103/214/103214644_large__4697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57422" y="17144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96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2</cp:revision>
  <dcterms:created xsi:type="dcterms:W3CDTF">2018-10-09T07:48:43Z</dcterms:created>
  <dcterms:modified xsi:type="dcterms:W3CDTF">2018-10-11T04:27:16Z</dcterms:modified>
</cp:coreProperties>
</file>