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AC53A-5863-4DA3-96EE-400A7CDF1F32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F17DF-3780-4A38-843F-53A5ED6BA8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785926"/>
            <a:ext cx="6588663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Monotype Corsiva" pitchFamily="66" charset="0"/>
              </a:rPr>
              <a:t>ИГРА</a:t>
            </a: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Monotype Corsiva" pitchFamily="66" charset="0"/>
              </a:rPr>
              <a:t>«Я ЗАГАДАЮ  –</a:t>
            </a: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Monotype Corsiva" pitchFamily="66" charset="0"/>
              </a:rPr>
              <a:t>ВЫ ОТГАДАЕТЕ»</a:t>
            </a:r>
            <a:endParaRPr lang="ru-RU" sz="6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ир в радуге профессий 2011: &quot;Почтальон&quot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642918"/>
            <a:ext cx="4786346" cy="540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contralegem.it/Portals/0/overbook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7960239" cy="5422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dou2.ru/assets/images/news/5688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04"/>
            <a:ext cx="7429552" cy="5968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atic.baza.farpost.ru/v/1453070595406_bullet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358840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928670"/>
            <a:ext cx="664156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 smtClean="0">
                <a:solidFill>
                  <a:srgbClr val="7030A0"/>
                </a:solidFill>
                <a:latin typeface="Monotype Corsiva" pitchFamily="66" charset="0"/>
              </a:rPr>
              <a:t>МОЛОДЦЫ!</a:t>
            </a:r>
            <a:endParaRPr lang="ru-RU" sz="96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8434" name="Picture 2" descr="http://детира.квадрачукия.рф/wp-content/uploads/2015/12/saly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19725">
            <a:off x="1643042" y="3143248"/>
            <a:ext cx="3143272" cy="3454145"/>
          </a:xfrm>
          <a:prstGeom prst="rect">
            <a:avLst/>
          </a:prstGeom>
          <a:noFill/>
        </p:spPr>
      </p:pic>
      <p:pic>
        <p:nvPicPr>
          <p:cNvPr id="4" name="Picture 2" descr="http://детира.квадрачукия.рф/wp-content/uploads/2015/12/saly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62464">
            <a:off x="4872978" y="2663675"/>
            <a:ext cx="3143272" cy="34541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</cp:revision>
  <dcterms:created xsi:type="dcterms:W3CDTF">2016-11-01T17:15:44Z</dcterms:created>
  <dcterms:modified xsi:type="dcterms:W3CDTF">2016-11-01T17:33:05Z</dcterms:modified>
</cp:coreProperties>
</file>