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3" autoAdjust="0"/>
    <p:restoredTop sz="94660"/>
  </p:normalViewPr>
  <p:slideViewPr>
    <p:cSldViewPr snapToGrid="0">
      <p:cViewPr>
        <p:scale>
          <a:sx n="30" d="100"/>
          <a:sy n="30" d="100"/>
        </p:scale>
        <p:origin x="2040" y="11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CB726-51F4-4CF3-83A8-1E92F84FAA01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D7F6-07CD-433B-93FA-24C475C41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277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CB726-51F4-4CF3-83A8-1E92F84FAA01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D7F6-07CD-433B-93FA-24C475C41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27934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CB726-51F4-4CF3-83A8-1E92F84FAA01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D7F6-07CD-433B-93FA-24C475C41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772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CB726-51F4-4CF3-83A8-1E92F84FAA01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D7F6-07CD-433B-93FA-24C475C41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21540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CB726-51F4-4CF3-83A8-1E92F84FAA01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D7F6-07CD-433B-93FA-24C475C41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872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CB726-51F4-4CF3-83A8-1E92F84FAA01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D7F6-07CD-433B-93FA-24C475C41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4449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CB726-51F4-4CF3-83A8-1E92F84FAA01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D7F6-07CD-433B-93FA-24C475C41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1669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CB726-51F4-4CF3-83A8-1E92F84FAA01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D7F6-07CD-433B-93FA-24C475C41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7715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CB726-51F4-4CF3-83A8-1E92F84FAA01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D7F6-07CD-433B-93FA-24C475C41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516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CB726-51F4-4CF3-83A8-1E92F84FAA01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D7F6-07CD-433B-93FA-24C475C41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5669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3CB726-51F4-4CF3-83A8-1E92F84FAA01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06D7F6-07CD-433B-93FA-24C475C41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02248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3CB726-51F4-4CF3-83A8-1E92F84FAA01}" type="datetimeFigureOut">
              <a:rPr lang="ru-RU" smtClean="0"/>
              <a:t>08.02.2016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06D7F6-07CD-433B-93FA-24C475C41F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404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detsad-kitty.ru/uploads/posts/2013-05/1368619187_17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61" t="16790" r="5099" b="65336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11351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scool2.3dn.ru/_si/0/6057897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12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146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loveopium.ru/content/2010/11/2721b3f2f33c_BC74/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89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33056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www.metod-kopilka.ru/images/doc/27/21103/2/img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49531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54400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szn72.ru/upload/medialibrary/9ba/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2192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49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lykoshko.files.wordpress.com/2011/12/330026694634_1307198406_zh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8662"/>
            <a:ext cx="12191999" cy="6916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92059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bezopasnost-detej.ru/images/2013-2/208-5-pravila-dorozhnogo-dvizheniya-detyam-kartink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883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57821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auto-ally.ru/pars_docs/refs/36/35290/35290_html_1aa70a8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2192001" cy="6879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93410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mlife.by/upload/iblock/0fb/0fb8de5a49fdbe690de3a20d9996769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6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04812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0</Words>
  <Application>Microsoft Office PowerPoint</Application>
  <PresentationFormat>Широкоэкранный</PresentationFormat>
  <Paragraphs>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Детский сад 20</dc:creator>
  <cp:lastModifiedBy>Детский сад 20</cp:lastModifiedBy>
  <cp:revision>4</cp:revision>
  <dcterms:created xsi:type="dcterms:W3CDTF">2016-02-08T11:17:10Z</dcterms:created>
  <dcterms:modified xsi:type="dcterms:W3CDTF">2016-02-08T12:35:14Z</dcterms:modified>
</cp:coreProperties>
</file>