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9" r:id="rId6"/>
    <p:sldId id="260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17A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4302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8839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702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4528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237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9020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451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272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7809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111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3958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48DD1-EEA4-4EC9-8C9B-869DE3F3994A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7B5CC-9EF9-46AC-95B2-383F465A0A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065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siliconvalleyvcfirms.com/imagelib/56af2e2e4f6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268760"/>
            <a:ext cx="7128792" cy="2808312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Общественная акция</a:t>
            </a:r>
            <a:br>
              <a:rPr lang="ru-RU" sz="3600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</a:br>
            <a:r>
              <a:rPr lang="ru-RU" sz="36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«День Победы!»</a:t>
            </a:r>
            <a:endParaRPr lang="ru-RU" sz="3600" b="1" i="1" dirty="0">
              <a:solidFill>
                <a:srgbClr val="2117A9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3933056"/>
            <a:ext cx="6400800" cy="1440160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Авторы акции: воспитатели группы № 5</a:t>
            </a:r>
          </a:p>
          <a:p>
            <a:r>
              <a:rPr lang="ru-RU" sz="2000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Алямовская Е.В.</a:t>
            </a:r>
          </a:p>
          <a:p>
            <a:r>
              <a:rPr lang="ru-RU" sz="2000" i="1" dirty="0" err="1" smtClean="0">
                <a:solidFill>
                  <a:srgbClr val="2117A9"/>
                </a:solidFill>
                <a:latin typeface="Bookman Old Style" panose="02050604050505020204" pitchFamily="18" charset="0"/>
              </a:rPr>
              <a:t>Кучерова</a:t>
            </a:r>
            <a:r>
              <a:rPr lang="ru-RU" sz="2000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 Н.С.</a:t>
            </a:r>
            <a:endParaRPr lang="ru-RU" sz="2000" i="1" dirty="0">
              <a:solidFill>
                <a:srgbClr val="2117A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82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iliconvalleyvcfirms.com/imagelib/56af2e2e4f6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260648"/>
            <a:ext cx="6861448" cy="612068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1200" b="1" i="1" dirty="0">
                <a:solidFill>
                  <a:srgbClr val="2117A9"/>
                </a:solidFill>
                <a:latin typeface="Bookman Old Style" panose="02050604050505020204" pitchFamily="18" charset="0"/>
              </a:rPr>
              <a:t>Цель акции: </a:t>
            </a:r>
          </a:p>
          <a:p>
            <a:pPr marL="0" indent="0" algn="ctr">
              <a:buFont typeface="Wingdings" pitchFamily="2" charset="2"/>
              <a:buChar char="v"/>
            </a:pPr>
            <a:r>
              <a:rPr lang="ru-RU" sz="11200" i="1" dirty="0" smtClean="0">
                <a:latin typeface="Bookman Old Style" panose="02050604050505020204" pitchFamily="18" charset="0"/>
              </a:rPr>
              <a:t>Способствовать воспитанию </a:t>
            </a:r>
            <a:r>
              <a:rPr lang="ru-RU" sz="11200" i="1" dirty="0">
                <a:latin typeface="Bookman Old Style" panose="02050604050505020204" pitchFamily="18" charset="0"/>
              </a:rPr>
              <a:t>патриотизма у </a:t>
            </a:r>
            <a:r>
              <a:rPr lang="ru-RU" sz="11200" i="1" dirty="0" smtClean="0">
                <a:latin typeface="Bookman Old Style" panose="02050604050505020204" pitchFamily="18" charset="0"/>
              </a:rPr>
              <a:t> дошкольников.</a:t>
            </a:r>
          </a:p>
          <a:p>
            <a:pPr marL="0" indent="0" algn="ctr">
              <a:buFont typeface="Wingdings" pitchFamily="2" charset="2"/>
              <a:buChar char="v"/>
            </a:pPr>
            <a:r>
              <a:rPr lang="ru-RU" sz="11200" i="1" dirty="0">
                <a:latin typeface="Bookman Old Style" panose="02050604050505020204" pitchFamily="18" charset="0"/>
              </a:rPr>
              <a:t>В</a:t>
            </a:r>
            <a:r>
              <a:rPr lang="ru-RU" sz="11200" i="1" dirty="0" smtClean="0">
                <a:latin typeface="Bookman Old Style" panose="02050604050505020204" pitchFamily="18" charset="0"/>
              </a:rPr>
              <a:t>оспитывать </a:t>
            </a:r>
            <a:r>
              <a:rPr lang="ru-RU" sz="11200" i="1" dirty="0">
                <a:latin typeface="Bookman Old Style" panose="02050604050505020204" pitchFamily="18" charset="0"/>
              </a:rPr>
              <a:t>в детях чувство гордости за свой народ, уважение к ветеранам Великой Отечественной </a:t>
            </a:r>
            <a:r>
              <a:rPr lang="ru-RU" sz="11200" i="1" dirty="0" smtClean="0">
                <a:latin typeface="Bookman Old Style" panose="02050604050505020204" pitchFamily="18" charset="0"/>
              </a:rPr>
              <a:t>войны</a:t>
            </a:r>
            <a:r>
              <a:rPr lang="ru-RU" sz="11200" i="1" dirty="0">
                <a:latin typeface="Bookman Old Style" panose="02050604050505020204" pitchFamily="18" charset="0"/>
              </a:rPr>
              <a:t>.</a:t>
            </a:r>
            <a:endParaRPr lang="ru-RU" sz="11200" i="1" dirty="0" smtClean="0">
              <a:latin typeface="Bookman Old Style" panose="02050604050505020204" pitchFamily="18" charset="0"/>
            </a:endParaRPr>
          </a:p>
          <a:p>
            <a:pPr marL="0" indent="0" algn="ctr">
              <a:buFont typeface="Wingdings" pitchFamily="2" charset="2"/>
              <a:buChar char="v"/>
            </a:pPr>
            <a:r>
              <a:rPr lang="ru-RU" sz="11200" i="1" dirty="0">
                <a:latin typeface="Bookman Old Style" panose="02050604050505020204" pitchFamily="18" charset="0"/>
              </a:rPr>
              <a:t>Р</a:t>
            </a:r>
            <a:r>
              <a:rPr lang="ru-RU" sz="11200" i="1" dirty="0" smtClean="0">
                <a:latin typeface="Bookman Old Style" panose="02050604050505020204" pitchFamily="18" charset="0"/>
              </a:rPr>
              <a:t>азвивать </a:t>
            </a:r>
            <a:r>
              <a:rPr lang="ru-RU" sz="11200" i="1" dirty="0">
                <a:latin typeface="Bookman Old Style" panose="02050604050505020204" pitchFamily="18" charset="0"/>
              </a:rPr>
              <a:t>у детей память к </a:t>
            </a:r>
            <a:r>
              <a:rPr lang="ru-RU" sz="11200" i="1" dirty="0" smtClean="0">
                <a:latin typeface="Bookman Old Style" panose="02050604050505020204" pitchFamily="18" charset="0"/>
              </a:rPr>
              <a:t>прошлому.</a:t>
            </a:r>
            <a:r>
              <a:rPr lang="ru-RU" sz="11200" i="1" dirty="0">
                <a:latin typeface="Bookman Old Style" panose="02050604050505020204" pitchFamily="18" charset="0"/>
              </a:rPr>
              <a:t> </a:t>
            </a:r>
            <a:endParaRPr lang="ru-RU" sz="11200" i="1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Участники </a:t>
            </a:r>
            <a:r>
              <a:rPr lang="ru-RU" sz="11200" b="1" i="1" dirty="0">
                <a:solidFill>
                  <a:srgbClr val="2117A9"/>
                </a:solidFill>
                <a:latin typeface="Bookman Old Style" panose="02050604050505020204" pitchFamily="18" charset="0"/>
              </a:rPr>
              <a:t>акции:  </a:t>
            </a:r>
            <a: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/>
            </a:r>
            <a:b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</a:br>
            <a:r>
              <a:rPr lang="ru-RU" sz="11200" i="1" dirty="0" smtClean="0">
                <a:latin typeface="Bookman Old Style" panose="02050604050505020204" pitchFamily="18" charset="0"/>
              </a:rPr>
              <a:t>дети </a:t>
            </a:r>
            <a:r>
              <a:rPr lang="ru-RU" sz="11200" i="1" dirty="0">
                <a:latin typeface="Bookman Old Style" panose="02050604050505020204" pitchFamily="18" charset="0"/>
              </a:rPr>
              <a:t>средней группы </a:t>
            </a:r>
            <a:r>
              <a:rPr lang="ru-RU" sz="11200" i="1" dirty="0" smtClean="0">
                <a:latin typeface="Bookman Old Style" panose="02050604050505020204" pitchFamily="18" charset="0"/>
              </a:rPr>
              <a:t> </a:t>
            </a:r>
            <a:r>
              <a:rPr lang="ru-RU" sz="11200" i="1" dirty="0">
                <a:latin typeface="Bookman Old Style" panose="02050604050505020204" pitchFamily="18" charset="0"/>
              </a:rPr>
              <a:t>4-5 </a:t>
            </a:r>
            <a:r>
              <a:rPr lang="ru-RU" sz="11200" i="1" dirty="0" smtClean="0">
                <a:latin typeface="Bookman Old Style" panose="02050604050505020204" pitchFamily="18" charset="0"/>
              </a:rPr>
              <a:t>лет</a:t>
            </a:r>
          </a:p>
          <a:p>
            <a:pPr marL="0" indent="0" algn="ctr">
              <a:buNone/>
            </a:pPr>
            <a: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Место проведения акции: </a:t>
            </a:r>
            <a: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/>
            </a:r>
            <a:b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</a:br>
            <a:r>
              <a:rPr lang="ru-RU" sz="11200" i="1" dirty="0" smtClean="0">
                <a:latin typeface="Bookman Old Style" panose="02050604050505020204" pitchFamily="18" charset="0"/>
              </a:rPr>
              <a:t>Россия</a:t>
            </a:r>
            <a:r>
              <a:rPr lang="ru-RU" sz="11200" i="1" dirty="0" smtClean="0">
                <a:latin typeface="Bookman Old Style" panose="02050604050505020204" pitchFamily="18" charset="0"/>
              </a:rPr>
              <a:t>, </a:t>
            </a:r>
            <a:r>
              <a:rPr lang="ru-RU" sz="11200" i="1" dirty="0" smtClean="0">
                <a:latin typeface="Bookman Old Style" panose="02050604050505020204" pitchFamily="18" charset="0"/>
              </a:rPr>
              <a:t>Московская обл.</a:t>
            </a:r>
            <a:r>
              <a:rPr lang="ru-RU" sz="11200" i="1" dirty="0" smtClean="0">
                <a:latin typeface="Bookman Old Style" panose="02050604050505020204" pitchFamily="18" charset="0"/>
              </a:rPr>
              <a:t>, </a:t>
            </a:r>
            <a:r>
              <a:rPr lang="ru-RU" sz="11200" i="1" dirty="0" smtClean="0">
                <a:latin typeface="Bookman Old Style" panose="02050604050505020204" pitchFamily="18" charset="0"/>
              </a:rPr>
              <a:t>г. </a:t>
            </a:r>
            <a:r>
              <a:rPr lang="ru-RU" sz="11200" i="1" dirty="0" smtClean="0">
                <a:latin typeface="Bookman Old Style" panose="02050604050505020204" pitchFamily="18" charset="0"/>
              </a:rPr>
              <a:t>Хотьково</a:t>
            </a:r>
            <a:r>
              <a:rPr lang="ru-RU" sz="11200" i="1" dirty="0" smtClean="0">
                <a:latin typeface="Bookman Old Style" panose="02050604050505020204" pitchFamily="18" charset="0"/>
              </a:rPr>
              <a:t> </a:t>
            </a:r>
            <a:endParaRPr lang="ru-RU" sz="11200" i="1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Период проведения акции: </a:t>
            </a:r>
            <a: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/>
            </a:r>
            <a:br>
              <a:rPr lang="ru-RU" sz="112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</a:br>
            <a:r>
              <a:rPr lang="ru-RU" sz="11200" i="1" dirty="0" smtClean="0">
                <a:latin typeface="Bookman Old Style" panose="02050604050505020204" pitchFamily="18" charset="0"/>
              </a:rPr>
              <a:t>4 </a:t>
            </a:r>
            <a:r>
              <a:rPr lang="ru-RU" sz="11200" i="1" dirty="0" smtClean="0">
                <a:latin typeface="Bookman Old Style" panose="02050604050505020204" pitchFamily="18" charset="0"/>
              </a:rPr>
              <a:t>– 6 мая </a:t>
            </a:r>
            <a:r>
              <a:rPr lang="ru-RU" sz="11200" i="1" dirty="0" smtClean="0">
                <a:latin typeface="Bookman Old Style" panose="02050604050505020204" pitchFamily="18" charset="0"/>
              </a:rPr>
              <a:t>2020 </a:t>
            </a:r>
            <a:r>
              <a:rPr lang="ru-RU" sz="11200" i="1" dirty="0" smtClean="0">
                <a:latin typeface="Bookman Old Style" panose="02050604050505020204" pitchFamily="18" charset="0"/>
              </a:rPr>
              <a:t>год.</a:t>
            </a:r>
            <a:endParaRPr lang="ru-RU" sz="112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39330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2279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iliconvalleyvcfirms.com/imagelib/56af2e2e4f6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95736" y="1916832"/>
            <a:ext cx="6645424" cy="259228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800" b="1" i="1" dirty="0">
                <a:solidFill>
                  <a:srgbClr val="2117A9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I</a:t>
            </a:r>
            <a:r>
              <a:rPr lang="ru-RU" sz="2800" b="1" i="1" dirty="0">
                <a:solidFill>
                  <a:srgbClr val="2117A9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этап </a:t>
            </a:r>
            <a:b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</a:b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Чтение литературных произведений, просмотр презентаций о Великой Отечественной войне; просмотр видеоролика «Парад победы»,  тематических альбомов, открыток</a:t>
            </a:r>
            <a:endParaRPr lang="ru-RU" sz="2800" b="1" i="1" dirty="0">
              <a:solidFill>
                <a:srgbClr val="2117A9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endParaRPr lang="ru-RU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232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iliconvalleyvcfirms.com/imagelib/56af2e2e4f6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260648"/>
            <a:ext cx="62146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II 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этап </a:t>
            </a:r>
            <a:b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</a:b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Конкурс чтецов </a:t>
            </a:r>
            <a:b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</a:b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«Памяти павших будем достойны»</a:t>
            </a:r>
            <a:endParaRPr lang="ru-RU" sz="2800" b="1" i="1" dirty="0" smtClean="0">
              <a:solidFill>
                <a:srgbClr val="2117A9"/>
              </a:solidFill>
              <a:latin typeface="Bookman Old Style" panose="02050604050505020204" pitchFamily="18" charset="0"/>
            </a:endParaRPr>
          </a:p>
          <a:p>
            <a:pPr marL="342900" indent="-342900"/>
            <a:endParaRPr lang="ru-RU" sz="2800" i="1" dirty="0" smtClean="0"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alyam_aa\Desktop\ЗАЩ КАТ\комплексно-тематическое планирование\Группа 5 2019-2023\Досуги\Акция 9 мая\Победа\IMG-20210509-WA0021.jpg"/>
          <p:cNvPicPr>
            <a:picLocks noChangeAspect="1" noChangeArrowheads="1"/>
          </p:cNvPicPr>
          <p:nvPr/>
        </p:nvPicPr>
        <p:blipFill>
          <a:blip r:embed="rId3" cstate="print"/>
          <a:srcRect b="15464"/>
          <a:stretch>
            <a:fillRect/>
          </a:stretch>
        </p:blipFill>
        <p:spPr bwMode="auto">
          <a:xfrm>
            <a:off x="1547664" y="1988840"/>
            <a:ext cx="2874837" cy="4320480"/>
          </a:xfrm>
          <a:prstGeom prst="rect">
            <a:avLst/>
          </a:prstGeom>
          <a:noFill/>
        </p:spPr>
      </p:pic>
      <p:pic>
        <p:nvPicPr>
          <p:cNvPr id="2052" name="Picture 4" descr="C:\Users\alyam_aa\Desktop\ЗАЩ КАТ\комплексно-тематическое планирование\Группа 5 2019-2023\Досуги\Акция 9 мая\Победа\IMG-20210508-WA0005.jpg"/>
          <p:cNvPicPr>
            <a:picLocks noChangeAspect="1" noChangeArrowheads="1"/>
          </p:cNvPicPr>
          <p:nvPr/>
        </p:nvPicPr>
        <p:blipFill>
          <a:blip r:embed="rId4" cstate="print"/>
          <a:srcRect l="11073" t="10500" b="9495"/>
          <a:stretch>
            <a:fillRect/>
          </a:stretch>
        </p:blipFill>
        <p:spPr bwMode="auto">
          <a:xfrm>
            <a:off x="4067944" y="1988840"/>
            <a:ext cx="2313078" cy="4320480"/>
          </a:xfrm>
          <a:prstGeom prst="rect">
            <a:avLst/>
          </a:prstGeom>
          <a:noFill/>
        </p:spPr>
      </p:pic>
      <p:pic>
        <p:nvPicPr>
          <p:cNvPr id="2051" name="Picture 3" descr="C:\Users\alyam_aa\Desktop\ЗАЩ КАТ\комплексно-тематическое планирование\Группа 5 2019-2023\Досуги\Акция 9 мая\Победа\IMG-20210509-WA0011.jpg"/>
          <p:cNvPicPr>
            <a:picLocks noChangeAspect="1" noChangeArrowheads="1"/>
          </p:cNvPicPr>
          <p:nvPr/>
        </p:nvPicPr>
        <p:blipFill>
          <a:blip r:embed="rId5" cstate="print"/>
          <a:srcRect l="8858"/>
          <a:stretch>
            <a:fillRect/>
          </a:stretch>
        </p:blipFill>
        <p:spPr bwMode="auto">
          <a:xfrm>
            <a:off x="6012160" y="1988840"/>
            <a:ext cx="2963691" cy="43204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128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iliconvalleyvcfirms.com/imagelib/56af2e2e4f6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3728" y="332656"/>
            <a:ext cx="63367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III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этап</a:t>
            </a:r>
          </a:p>
          <a:p>
            <a:pPr algn="ctr"/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Конкурс поделок </a:t>
            </a:r>
            <a:b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</a:b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«С Днем Победы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!»</a:t>
            </a:r>
            <a:endParaRPr lang="ru-RU" sz="2800" b="1" i="1" dirty="0">
              <a:solidFill>
                <a:srgbClr val="2117A9"/>
              </a:solidFill>
              <a:latin typeface="Bookman Old Style" panose="02050604050505020204" pitchFamily="18" charset="0"/>
            </a:endParaRPr>
          </a:p>
          <a:p>
            <a:endParaRPr lang="ru-RU" sz="2800" i="1" dirty="0"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C:\Users\alyam_aa\Desktop\ЗАЩ КАТ\комплексно-тематическое планирование\Группа 5 2019-2023\проекты\9 мая\IMG-20200416-WA01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772816"/>
            <a:ext cx="2254896" cy="1606613"/>
          </a:xfrm>
          <a:prstGeom prst="rect">
            <a:avLst/>
          </a:prstGeom>
          <a:noFill/>
        </p:spPr>
      </p:pic>
      <p:pic>
        <p:nvPicPr>
          <p:cNvPr id="2" name="Picture 3" descr="C:\Users\alyam_aa\Desktop\ЗАЩ КАТ\комплексно-тематическое планирование\Группа 5 2019-2023\проекты\9 мая\IMG-20200416-WA0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700808"/>
            <a:ext cx="1969095" cy="1627580"/>
          </a:xfrm>
          <a:prstGeom prst="rect">
            <a:avLst/>
          </a:prstGeom>
          <a:noFill/>
        </p:spPr>
      </p:pic>
      <p:pic>
        <p:nvPicPr>
          <p:cNvPr id="4" name="Picture 4" descr="C:\Users\alyam_aa\Desktop\ЗАЩ КАТ\комплексно-тематическое планирование\Группа 5 2019-2023\проекты\9 мая\IMG-20200416-WA01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916832"/>
            <a:ext cx="1979712" cy="1435291"/>
          </a:xfrm>
          <a:prstGeom prst="rect">
            <a:avLst/>
          </a:prstGeom>
          <a:noFill/>
        </p:spPr>
      </p:pic>
      <p:pic>
        <p:nvPicPr>
          <p:cNvPr id="3077" name="Picture 5" descr="C:\Users\alyam_aa\Desktop\ЗАЩ КАТ\комплексно-тематическое планирование\Группа 5 2019-2023\проекты\9 мая\IMG-20200416-WA01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3429000"/>
            <a:ext cx="1978721" cy="1408293"/>
          </a:xfrm>
          <a:prstGeom prst="rect">
            <a:avLst/>
          </a:prstGeom>
          <a:noFill/>
        </p:spPr>
      </p:pic>
      <p:pic>
        <p:nvPicPr>
          <p:cNvPr id="3078" name="Picture 6" descr="C:\Users\alyam_aa\Desktop\ЗАЩ КАТ\комплексно-тематическое планирование\Группа 5 2019-2023\проекты\9 мая\IMG-20200416-WA01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984" y="5157192"/>
            <a:ext cx="2182888" cy="1555308"/>
          </a:xfrm>
          <a:prstGeom prst="rect">
            <a:avLst/>
          </a:prstGeom>
          <a:noFill/>
        </p:spPr>
      </p:pic>
      <p:pic>
        <p:nvPicPr>
          <p:cNvPr id="3079" name="Picture 7" descr="C:\Users\alyam_aa\Desktop\ЗАЩ КАТ\комплексно-тематическое планирование\Группа 5 2019-2023\проекты\9 мая\IMG-20200416-WA013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8024" y="3429000"/>
            <a:ext cx="1714328" cy="1642005"/>
          </a:xfrm>
          <a:prstGeom prst="rect">
            <a:avLst/>
          </a:prstGeom>
          <a:noFill/>
        </p:spPr>
      </p:pic>
      <p:pic>
        <p:nvPicPr>
          <p:cNvPr id="3080" name="Picture 8" descr="C:\Users\alyam_aa\Desktop\ЗАЩ КАТ\комплексно-тематическое планирование\Группа 5 2019-2023\проекты\9 мая\IMG-20200416-WA013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752" y="4941168"/>
            <a:ext cx="1439144" cy="1744962"/>
          </a:xfrm>
          <a:prstGeom prst="rect">
            <a:avLst/>
          </a:prstGeom>
          <a:noFill/>
        </p:spPr>
      </p:pic>
      <p:pic>
        <p:nvPicPr>
          <p:cNvPr id="3081" name="Picture 9" descr="C:\Users\alyam_aa\Desktop\ЗАЩ КАТ\комплексно-тематическое планирование\Группа 5 2019-2023\проекты\9 мая\IMG-20200416-WA013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48264" y="3861048"/>
            <a:ext cx="1986165" cy="2236505"/>
          </a:xfrm>
          <a:prstGeom prst="rect">
            <a:avLst/>
          </a:prstGeom>
          <a:noFill/>
        </p:spPr>
      </p:pic>
      <p:pic>
        <p:nvPicPr>
          <p:cNvPr id="3082" name="Picture 10" descr="C:\Users\alyam_aa\Desktop\ЗАЩ КАТ\комплексно-тематическое планирование\Группа 5 2019-2023\проекты\9 мая\IMG-20200416-WA013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597336" y="9884405"/>
            <a:ext cx="1822848" cy="1397042"/>
          </a:xfrm>
          <a:prstGeom prst="rect">
            <a:avLst/>
          </a:prstGeom>
          <a:noFill/>
        </p:spPr>
      </p:pic>
      <p:pic>
        <p:nvPicPr>
          <p:cNvPr id="3083" name="Picture 11" descr="C:\Users\alyam_aa\Desktop\ЗАЩ КАТ\комплексно-тематическое планирование\Группа 5 2019-2023\проекты\9 мая\IMG-20200416-WA014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677456" y="8901608"/>
            <a:ext cx="2710774" cy="2007667"/>
          </a:xfrm>
          <a:prstGeom prst="rect">
            <a:avLst/>
          </a:prstGeom>
          <a:noFill/>
        </p:spPr>
      </p:pic>
      <p:pic>
        <p:nvPicPr>
          <p:cNvPr id="3084" name="Picture 12" descr="C:\Users\alyam_aa\Desktop\ЗАЩ КАТ\комплексно-тематическое планирование\Группа 5 2019-2023\проекты\9 мая\IMG-20200416-WA014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677456" y="10701808"/>
            <a:ext cx="2245295" cy="2104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2495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iliconvalleyvcfirms.com/imagelib/56af2e2e4f6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03202" y="331266"/>
            <a:ext cx="65102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IV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этап</a:t>
            </a:r>
          </a:p>
          <a:p>
            <a:pPr algn="ctr"/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Совместный поход детей и родителей к </a:t>
            </a:r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памятникам погибшим воинам</a:t>
            </a:r>
            <a:endParaRPr lang="ru-RU" sz="2800" b="1" i="1" dirty="0">
              <a:solidFill>
                <a:srgbClr val="2117A9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C:\Users\alyam_aa\Desktop\ЗАЩ КАТ\комплексно-тематическое планирование\Группа 5 2019-2023\Досуги\Акция 9 мая\Победа\IMG-20210507-WA0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132856"/>
            <a:ext cx="3573197" cy="2512404"/>
          </a:xfrm>
          <a:prstGeom prst="rect">
            <a:avLst/>
          </a:prstGeom>
          <a:noFill/>
        </p:spPr>
      </p:pic>
      <p:pic>
        <p:nvPicPr>
          <p:cNvPr id="1027" name="Picture 3" descr="C:\Users\alyam_aa\Desktop\ЗАЩ КАТ\комплексно-тематическое планирование\Группа 5 2019-2023\Досуги\Акция 9 мая\Победа\IMG-20210509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132856"/>
            <a:ext cx="2915816" cy="2186862"/>
          </a:xfrm>
          <a:prstGeom prst="rect">
            <a:avLst/>
          </a:prstGeom>
          <a:noFill/>
        </p:spPr>
      </p:pic>
      <p:pic>
        <p:nvPicPr>
          <p:cNvPr id="1028" name="Picture 4" descr="C:\Users\alyam_aa\Desktop\ЗАЩ КАТ\комплексно-тематическое планирование\Группа 5 2019-2023\Досуги\Акция 9 мая\Победа\IMG-20210509-WA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4509120"/>
            <a:ext cx="1635646" cy="2180861"/>
          </a:xfrm>
          <a:prstGeom prst="rect">
            <a:avLst/>
          </a:prstGeom>
          <a:noFill/>
        </p:spPr>
      </p:pic>
      <p:pic>
        <p:nvPicPr>
          <p:cNvPr id="1029" name="Picture 5" descr="C:\Users\alyam_aa\Desktop\ЗАЩ КАТ\комплексно-тематическое планирование\Группа 5 2019-2023\Досуги\Акция 9 мая\Победа\IMG-20210507-WA0007.jpg"/>
          <p:cNvPicPr>
            <a:picLocks noChangeAspect="1" noChangeArrowheads="1"/>
          </p:cNvPicPr>
          <p:nvPr/>
        </p:nvPicPr>
        <p:blipFill>
          <a:blip r:embed="rId6" cstate="print"/>
          <a:srcRect l="17746" t="6832"/>
          <a:stretch>
            <a:fillRect/>
          </a:stretch>
        </p:blipFill>
        <p:spPr bwMode="auto">
          <a:xfrm>
            <a:off x="2555776" y="4869160"/>
            <a:ext cx="3528392" cy="18421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6268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iliconvalleyvcfirms.com/imagelib/56af2e2e4f6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03202" y="404664"/>
            <a:ext cx="651023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Вечная память всем, кто отдал свои жизни за то, чтобы мы могли жить в свободной стране и под мирным небом.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Мы надеется, что проделанная нами работа способствовала формированию чувства патриотизма, уважения к героическому прошлому нашей Родины.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Верим, что люди поймут, что если быть вместе, любить и уважать друг друга, можно жить дружно и счастливо. </a:t>
            </a: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И </a:t>
            </a: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вместе строить мир</a:t>
            </a: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!</a:t>
            </a:r>
          </a:p>
          <a:p>
            <a:pPr algn="ctr"/>
            <a:endParaRPr lang="ru-RU" sz="2000" dirty="0" smtClean="0">
              <a:solidFill>
                <a:srgbClr val="2117A9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Пусть пулеметы не строчат,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И пушки грозные молчат,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Пусть в небе не клубится дым,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Пусть небо будет голубым,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Пусть бомбовозы по нему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Не прилетают ни к кому,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Не гибнут люди, города...</a:t>
            </a:r>
            <a:b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2117A9"/>
                </a:solidFill>
                <a:latin typeface="Arial Black" pitchFamily="34" charset="0"/>
                <a:cs typeface="Arial" pitchFamily="34" charset="0"/>
              </a:rPr>
              <a:t>Мир нужен на земле всегда!</a:t>
            </a:r>
          </a:p>
          <a:p>
            <a:pPr algn="ctr"/>
            <a:endParaRPr lang="ru-RU" sz="2800" b="1" i="1" dirty="0" smtClean="0">
              <a:solidFill>
                <a:srgbClr val="2117A9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 </a:t>
            </a:r>
            <a:endParaRPr lang="ru-RU" sz="2800" b="1" i="1" dirty="0">
              <a:solidFill>
                <a:srgbClr val="2117A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268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93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Общественная акция «День Победы!»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alyam_aa</cp:lastModifiedBy>
  <cp:revision>18</cp:revision>
  <dcterms:created xsi:type="dcterms:W3CDTF">2016-05-15T03:20:29Z</dcterms:created>
  <dcterms:modified xsi:type="dcterms:W3CDTF">2021-11-06T09:29:44Z</dcterms:modified>
</cp:coreProperties>
</file>