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8" r:id="rId9"/>
    <p:sldId id="265" r:id="rId10"/>
    <p:sldId id="27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ЗДОРОВЬЕСБЕРЕГАЮЩИЕ ТЕХНОЛОГИИ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Самомассаж</a:t>
            </a:r>
            <a:r>
              <a:rPr lang="ru-RU" dirty="0"/>
              <a:t> с нестандартным оборудованием</a:t>
            </a:r>
          </a:p>
        </p:txBody>
      </p:sp>
      <p:pic>
        <p:nvPicPr>
          <p:cNvPr id="4" name="Рисунок 3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038284"/>
            <a:ext cx="4600496" cy="28753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76C343-585A-C4C2-A140-BE2D0C5AF569}"/>
              </a:ext>
            </a:extLst>
          </p:cNvPr>
          <p:cNvSpPr txBox="1"/>
          <p:nvPr/>
        </p:nvSpPr>
        <p:spPr>
          <a:xfrm>
            <a:off x="766052" y="298412"/>
            <a:ext cx="7167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сад№41 «Рябинушка»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3A0368-D042-D0D0-8664-AEDFFCF59588}"/>
              </a:ext>
            </a:extLst>
          </p:cNvPr>
          <p:cNvSpPr txBox="1"/>
          <p:nvPr/>
        </p:nvSpPr>
        <p:spPr>
          <a:xfrm>
            <a:off x="3275856" y="5689122"/>
            <a:ext cx="56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Подготовила:</a:t>
            </a:r>
          </a:p>
          <a:p>
            <a:pPr algn="r"/>
            <a:r>
              <a:rPr lang="ru-RU" dirty="0"/>
              <a:t>Яковлева Сабина Юрьевна,</a:t>
            </a:r>
          </a:p>
          <a:p>
            <a:pPr algn="r"/>
            <a:r>
              <a:rPr lang="ru-RU" dirty="0"/>
              <a:t>учитель (физическое развитие)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548680"/>
            <a:ext cx="7467600" cy="4873752"/>
          </a:xfrm>
        </p:spPr>
        <p:txBody>
          <a:bodyPr/>
          <a:lstStyle/>
          <a:p>
            <a:pPr algn="ctr">
              <a:buNone/>
            </a:pPr>
            <a:r>
              <a:rPr lang="ru-RU" b="1" dirty="0" err="1"/>
              <a:t>Здоровьесберегающая</a:t>
            </a:r>
            <a:r>
              <a:rPr lang="ru-RU" dirty="0"/>
              <a:t> </a:t>
            </a:r>
            <a:r>
              <a:rPr lang="ru-RU" b="1" dirty="0"/>
              <a:t>технология</a:t>
            </a: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</p:txBody>
      </p:sp>
      <p:pic>
        <p:nvPicPr>
          <p:cNvPr id="5" name="Рисунок 4" descr="хххххххххх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412776"/>
            <a:ext cx="6696744" cy="504831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рекомендуется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1. Продолжительность 5-7 минут</a:t>
            </a:r>
          </a:p>
          <a:p>
            <a:pPr>
              <a:buNone/>
            </a:pPr>
            <a:r>
              <a:rPr lang="ru-RU" dirty="0"/>
              <a:t>2. Ежедневно</a:t>
            </a:r>
          </a:p>
          <a:p>
            <a:pPr>
              <a:buNone/>
            </a:pPr>
            <a:r>
              <a:rPr lang="ru-RU" dirty="0"/>
              <a:t>3. Проводить в игровой форме</a:t>
            </a:r>
          </a:p>
          <a:p>
            <a:pPr>
              <a:buNone/>
            </a:pPr>
            <a:r>
              <a:rPr lang="ru-RU" dirty="0"/>
              <a:t>4. Начинать самомассаж с младшего возраста</a:t>
            </a:r>
          </a:p>
        </p:txBody>
      </p:sp>
      <p:pic>
        <p:nvPicPr>
          <p:cNvPr id="4" name="Рисунок 3" descr="лол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4005064"/>
            <a:ext cx="2333625" cy="233362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приёмы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Поглаживание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Растирание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Разминание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Поколачивание</a:t>
            </a:r>
          </a:p>
        </p:txBody>
      </p:sp>
      <p:pic>
        <p:nvPicPr>
          <p:cNvPr id="4" name="Рисунок 3" descr="гннннннннн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3429000"/>
            <a:ext cx="4381500" cy="27813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95536" y="5486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Содержимое 4" descr="DSCN038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052736"/>
            <a:ext cx="4680520" cy="3510390"/>
          </a:xfrm>
        </p:spPr>
      </p:pic>
      <p:sp>
        <p:nvSpPr>
          <p:cNvPr id="9" name="TextBox 8"/>
          <p:cNvSpPr txBox="1"/>
          <p:nvPr/>
        </p:nvSpPr>
        <p:spPr>
          <a:xfrm>
            <a:off x="2699792" y="332656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«Волшебные перчатки»</a:t>
            </a:r>
          </a:p>
        </p:txBody>
      </p:sp>
      <p:pic>
        <p:nvPicPr>
          <p:cNvPr id="10" name="Рисунок 9" descr="перчаааа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3501008"/>
            <a:ext cx="4128459" cy="3096344"/>
          </a:xfrm>
          <a:prstGeom prst="rect">
            <a:avLst/>
          </a:prstGeom>
        </p:spPr>
      </p:pic>
      <p:pic>
        <p:nvPicPr>
          <p:cNvPr id="11" name="Рисунок 10" descr="перчатк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1052736"/>
            <a:ext cx="3084190" cy="2318534"/>
          </a:xfrm>
          <a:prstGeom prst="rect">
            <a:avLst/>
          </a:prstGeom>
        </p:spPr>
      </p:pic>
      <p:pic>
        <p:nvPicPr>
          <p:cNvPr id="12" name="Рисунок 11" descr="перепе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4" y="4592011"/>
            <a:ext cx="4032448" cy="226598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5" descr="DSCN038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283968" y="3356992"/>
            <a:ext cx="4039985" cy="3029989"/>
          </a:xfrm>
          <a:prstGeom prst="rect">
            <a:avLst/>
          </a:prstGeom>
        </p:spPr>
      </p:pic>
      <p:pic>
        <p:nvPicPr>
          <p:cNvPr id="10" name="Содержимое 6" descr="DSCN03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548680"/>
            <a:ext cx="4247762" cy="318409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Су-Джок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pic>
        <p:nvPicPr>
          <p:cNvPr id="4" name="Содержимое 4" descr="Картинки по запросу самомассаж в детском саду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0" y="1556792"/>
            <a:ext cx="2457400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8" descr="detsad-470502-1477505385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2771800" y="1772816"/>
            <a:ext cx="5380055" cy="3299767"/>
          </a:xfr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detsad-470502-14775053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645024"/>
            <a:ext cx="3888432" cy="2914884"/>
          </a:xfrm>
          <a:prstGeom prst="rect">
            <a:avLst/>
          </a:prstGeom>
        </p:spPr>
      </p:pic>
      <p:pic>
        <p:nvPicPr>
          <p:cNvPr id="9" name="Рисунок 8" descr="detsad-470502-14775054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116633"/>
            <a:ext cx="5508104" cy="3092698"/>
          </a:xfrm>
          <a:prstGeom prst="rect">
            <a:avLst/>
          </a:prstGeom>
        </p:spPr>
      </p:pic>
      <p:pic>
        <p:nvPicPr>
          <p:cNvPr id="10" name="Рисунок 9" descr="detsad-470502-14775054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39952" y="2492896"/>
            <a:ext cx="5688632" cy="3194062"/>
          </a:xfrm>
          <a:prstGeom prst="rect">
            <a:avLst/>
          </a:prstGeom>
        </p:spPr>
      </p:pic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1мини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211960" y="3573016"/>
            <a:ext cx="4665249" cy="3096344"/>
          </a:xfrm>
        </p:spPr>
      </p:pic>
      <p:pic>
        <p:nvPicPr>
          <p:cNvPr id="8" name="Рисунок 7" descr="3 мин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573016"/>
            <a:ext cx="4438824" cy="2946064"/>
          </a:xfrm>
          <a:prstGeom prst="rect">
            <a:avLst/>
          </a:prstGeom>
        </p:spPr>
      </p:pic>
      <p:pic>
        <p:nvPicPr>
          <p:cNvPr id="9" name="Рисунок 8" descr="4 мин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7904" y="0"/>
            <a:ext cx="5167583" cy="3429744"/>
          </a:xfrm>
          <a:prstGeom prst="rect">
            <a:avLst/>
          </a:prstGeom>
        </p:spPr>
      </p:pic>
      <p:pic>
        <p:nvPicPr>
          <p:cNvPr id="10" name="Рисунок 9" descr="5 мин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625112" cy="306970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7467600" cy="1143000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Пробки от пластиковых бутылок</a:t>
            </a:r>
          </a:p>
        </p:txBody>
      </p:sp>
      <p:pic>
        <p:nvPicPr>
          <p:cNvPr id="4" name="Содержимое 3" descr="пробб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681962" y="1268760"/>
            <a:ext cx="3264364" cy="2448272"/>
          </a:xfrm>
        </p:spPr>
      </p:pic>
      <p:pic>
        <p:nvPicPr>
          <p:cNvPr id="5" name="Рисунок 4" descr="проббб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692" y="2132856"/>
            <a:ext cx="3869449" cy="2645296"/>
          </a:xfrm>
          <a:prstGeom prst="rect">
            <a:avLst/>
          </a:prstGeom>
        </p:spPr>
      </p:pic>
      <p:pic>
        <p:nvPicPr>
          <p:cNvPr id="6" name="Рисунок 5" descr="пробк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20346" y="4362022"/>
            <a:ext cx="3325980" cy="249597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136</TotalTime>
  <Words>68</Words>
  <Application>Microsoft Office PowerPoint</Application>
  <PresentationFormat>Экран (4:3)</PresentationFormat>
  <Paragraphs>22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Century Schoolbook</vt:lpstr>
      <vt:lpstr>Times New Roman</vt:lpstr>
      <vt:lpstr>Wingdings</vt:lpstr>
      <vt:lpstr>Wingdings 2</vt:lpstr>
      <vt:lpstr>Эркер</vt:lpstr>
      <vt:lpstr>ЗДОРОВЬЕСБЕРЕГАЮЩИЕ ТЕХНОЛОГИИ</vt:lpstr>
      <vt:lpstr>Презентация PowerPoint</vt:lpstr>
      <vt:lpstr>рекомендуется</vt:lpstr>
      <vt:lpstr>приёмы</vt:lpstr>
      <vt:lpstr>Презентация PowerPoint</vt:lpstr>
      <vt:lpstr>Презентация PowerPoint</vt:lpstr>
      <vt:lpstr>Су-Джок</vt:lpstr>
      <vt:lpstr>Презентация PowerPoint</vt:lpstr>
      <vt:lpstr>Презентация PowerPoint</vt:lpstr>
      <vt:lpstr>Пробки от пластиковых бутылок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ЗДОРОВЬЕСБЕРЕГАЮЩИЕ ТЕХНОЛОГИИ</dc:title>
  <dc:creator>Сабина</dc:creator>
  <cp:lastModifiedBy>Пользователь</cp:lastModifiedBy>
  <cp:revision>19</cp:revision>
  <dcterms:created xsi:type="dcterms:W3CDTF">2016-11-23T16:04:08Z</dcterms:created>
  <dcterms:modified xsi:type="dcterms:W3CDTF">2023-08-14T16:26:26Z</dcterms:modified>
</cp:coreProperties>
</file>