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81" r:id="rId2"/>
    <p:sldId id="259" r:id="rId3"/>
    <p:sldId id="258" r:id="rId4"/>
    <p:sldId id="260" r:id="rId5"/>
    <p:sldId id="263" r:id="rId6"/>
    <p:sldId id="274" r:id="rId7"/>
    <p:sldId id="264" r:id="rId8"/>
    <p:sldId id="273" r:id="rId9"/>
    <p:sldId id="261" r:id="rId10"/>
    <p:sldId id="262" r:id="rId11"/>
    <p:sldId id="265" r:id="rId12"/>
    <p:sldId id="266" r:id="rId13"/>
    <p:sldId id="267" r:id="rId14"/>
    <p:sldId id="268" r:id="rId15"/>
    <p:sldId id="276" r:id="rId16"/>
    <p:sldId id="269" r:id="rId17"/>
    <p:sldId id="272" r:id="rId18"/>
    <p:sldId id="275" r:id="rId19"/>
    <p:sldId id="270" r:id="rId20"/>
    <p:sldId id="279" r:id="rId21"/>
    <p:sldId id="271" r:id="rId22"/>
    <p:sldId id="277" r:id="rId23"/>
    <p:sldId id="280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47" autoAdjust="0"/>
    <p:restoredTop sz="71581" autoAdjust="0"/>
  </p:normalViewPr>
  <p:slideViewPr>
    <p:cSldViewPr>
      <p:cViewPr varScale="1">
        <p:scale>
          <a:sx n="50" d="100"/>
          <a:sy n="50" d="100"/>
        </p:scale>
        <p:origin x="1872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156AC8-13B1-492B-8467-548A7BD15E14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445539-1568-4457-B393-463488563C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831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45539-1568-4457-B393-463488563C9C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682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6864B2-A580-A07D-37AF-3817B13596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71800" y="1955279"/>
            <a:ext cx="7772400" cy="1470025"/>
          </a:xfrm>
        </p:spPr>
        <p:txBody>
          <a:bodyPr/>
          <a:lstStyle/>
          <a:p>
            <a:r>
              <a:rPr lang="ru-RU" dirty="0"/>
              <a:t>«Этот Великий</a:t>
            </a:r>
            <a:br>
              <a:rPr lang="ru-RU" dirty="0"/>
            </a:br>
            <a:r>
              <a:rPr lang="ru-RU" dirty="0"/>
              <a:t> день Победы»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4F23113-D7E1-A215-3B67-B9DD7AC1BB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67744" y="4077072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ru-RU" sz="2400" dirty="0">
                <a:solidFill>
                  <a:schemeClr val="tx1"/>
                </a:solidFill>
              </a:rPr>
              <a:t>Подготовила: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Яковлева С.Ю., учитель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FFE7462-8531-EDA0-E812-43EC65569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0" y="486048"/>
            <a:ext cx="4572000" cy="2939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8276761"/>
      </p:ext>
    </p:extLst>
  </p:cSld>
  <p:clrMapOvr>
    <a:masterClrMapping/>
  </p:clrMapOvr>
  <p:transition spd="slow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579296" cy="1628800"/>
          </a:xfrm>
        </p:spPr>
        <p:txBody>
          <a:bodyPr>
            <a:normAutofit/>
          </a:bodyPr>
          <a:lstStyle/>
          <a:p>
            <a:r>
              <a:rPr lang="ru-RU" sz="1800" b="1" dirty="0"/>
              <a:t>Июнь. Россия. Воскресенье. Рассвет в объятьях тишины. </a:t>
            </a:r>
            <a:br>
              <a:rPr lang="ru-RU" sz="1800" b="1" dirty="0"/>
            </a:br>
            <a:r>
              <a:rPr lang="ru-RU" sz="1800" b="1" dirty="0"/>
              <a:t>Осталось хрупкое мгновенье до первых выстрелов войны.</a:t>
            </a:r>
            <a:br>
              <a:rPr lang="ru-RU" sz="1800" b="1" dirty="0"/>
            </a:br>
            <a:endParaRPr lang="ru-RU" sz="18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24744"/>
            <a:ext cx="9171709" cy="5733256"/>
          </a:xfrm>
        </p:spPr>
      </p:pic>
    </p:spTree>
    <p:extLst>
      <p:ext uri="{BB962C8B-B14F-4D97-AF65-F5344CB8AC3E}">
        <p14:creationId xmlns:p14="http://schemas.microsoft.com/office/powerpoint/2010/main" val="3229302213"/>
      </p:ext>
    </p:extLst>
  </p:cSld>
  <p:clrMapOvr>
    <a:masterClrMapping/>
  </p:clrMapOvr>
  <p:transition spd="slow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>
            <a:normAutofit/>
          </a:bodyPr>
          <a:lstStyle/>
          <a:p>
            <a:r>
              <a:rPr lang="ru-RU" sz="1600" b="1" dirty="0"/>
              <a:t>в 4 часа утра 22 июня 1941 года Фашистская Германия, во главе которой был Адольф Гитлер,   вероломно напала на Советский Союз.</a:t>
            </a:r>
            <a:br>
              <a:rPr lang="ru-RU" sz="1600" b="1" dirty="0"/>
            </a:br>
            <a:endParaRPr lang="ru-RU" sz="1600" b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96" y="1484784"/>
            <a:ext cx="9166595" cy="5373216"/>
          </a:xfrm>
        </p:spPr>
      </p:pic>
    </p:spTree>
    <p:extLst>
      <p:ext uri="{BB962C8B-B14F-4D97-AF65-F5344CB8AC3E}">
        <p14:creationId xmlns:p14="http://schemas.microsoft.com/office/powerpoint/2010/main" val="3874609137"/>
      </p:ext>
    </p:extLst>
  </p:cSld>
  <p:clrMapOvr>
    <a:masterClrMapping/>
  </p:clrMapOvr>
  <p:transition spd="slow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/>
              <a:t>Началась Великая Отечественная Война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2849"/>
            <a:ext cx="9144000" cy="5775151"/>
          </a:xfrm>
        </p:spPr>
      </p:pic>
    </p:spTree>
    <p:extLst>
      <p:ext uri="{BB962C8B-B14F-4D97-AF65-F5344CB8AC3E}">
        <p14:creationId xmlns:p14="http://schemas.microsoft.com/office/powerpoint/2010/main" val="3007906653"/>
      </p:ext>
    </p:extLst>
  </p:cSld>
  <p:clrMapOvr>
    <a:masterClrMapping/>
  </p:clrMapOvr>
  <p:transition spd="slow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b="1" dirty="0"/>
              <a:t>Война – это страшно, война – это больно!</a:t>
            </a:r>
            <a:br>
              <a:rPr lang="ru-RU" sz="1600" b="1" dirty="0"/>
            </a:br>
            <a:r>
              <a:rPr lang="ru-RU" sz="1600" b="1" dirty="0"/>
              <a:t>Голод, разруха, бомбежки и смерть. Выжить  и выстоять  надо суметь!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9144000" cy="5257800"/>
          </a:xfrm>
        </p:spPr>
      </p:pic>
    </p:spTree>
    <p:extLst>
      <p:ext uri="{BB962C8B-B14F-4D97-AF65-F5344CB8AC3E}">
        <p14:creationId xmlns:p14="http://schemas.microsoft.com/office/powerpoint/2010/main" val="1747396096"/>
      </p:ext>
    </p:extLst>
  </p:cSld>
  <p:clrMapOvr>
    <a:masterClrMapping/>
  </p:clrMapOvr>
  <p:transition spd="slow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936473"/>
      </p:ext>
    </p:extLst>
  </p:cSld>
  <p:clrMapOvr>
    <a:masterClrMapping/>
  </p:clrMapOvr>
  <p:transition spd="slow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012" y="-11864"/>
            <a:ext cx="9252012" cy="686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689439"/>
      </p:ext>
    </p:extLst>
  </p:cSld>
  <p:clrMapOvr>
    <a:masterClrMapping/>
  </p:clrMapOvr>
  <p:transition spd="slow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2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59228"/>
      </p:ext>
    </p:extLst>
  </p:cSld>
  <p:clrMapOvr>
    <a:masterClrMapping/>
  </p:clrMapOvr>
  <p:transition spd="slow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/>
              <a:t>Почти все мужское население страны встало на защиту Родины.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9144000" cy="5301208"/>
          </a:xfrm>
        </p:spPr>
      </p:pic>
    </p:spTree>
    <p:extLst>
      <p:ext uri="{BB962C8B-B14F-4D97-AF65-F5344CB8AC3E}">
        <p14:creationId xmlns:p14="http://schemas.microsoft.com/office/powerpoint/2010/main" val="2778454685"/>
      </p:ext>
    </p:extLst>
  </p:cSld>
  <p:clrMapOvr>
    <a:masterClrMapping/>
  </p:clrMapOvr>
  <p:transition spd="slow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25"/>
            <a:ext cx="9144000" cy="7152991"/>
          </a:xfrm>
        </p:spPr>
      </p:pic>
    </p:spTree>
    <p:extLst>
      <p:ext uri="{BB962C8B-B14F-4D97-AF65-F5344CB8AC3E}">
        <p14:creationId xmlns:p14="http://schemas.microsoft.com/office/powerpoint/2010/main" val="1167423164"/>
      </p:ext>
    </p:extLst>
  </p:cSld>
  <p:clrMapOvr>
    <a:masterClrMapping/>
  </p:clrMapOvr>
  <p:transition spd="slow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b="1" dirty="0"/>
              <a:t>И даже отважные женщины отправились защищать  Родину.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3482"/>
            <a:ext cx="9143999" cy="569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309703"/>
      </p:ext>
    </p:extLst>
  </p:cSld>
  <p:clrMapOvr>
    <a:masterClrMapping/>
  </p:clrMapOvr>
  <p:transition spd="slow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435280" cy="1417638"/>
          </a:xfrm>
        </p:spPr>
        <p:txBody>
          <a:bodyPr>
            <a:normAutofit/>
          </a:bodyPr>
          <a:lstStyle/>
          <a:p>
            <a:r>
              <a:rPr lang="ru-RU" sz="1800" b="1" dirty="0"/>
              <a:t>Герои танкисты, пилоты, солдаты - все  ринулись в бой,</a:t>
            </a:r>
            <a:br>
              <a:rPr lang="ru-RU" sz="1800" b="1" dirty="0"/>
            </a:br>
            <a:r>
              <a:rPr lang="ru-RU" sz="1800" b="1" dirty="0"/>
              <a:t>И танки, суда, самолёты они повели  за собой.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8042"/>
            <a:ext cx="9144000" cy="560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118219"/>
      </p:ext>
    </p:extLst>
  </p:cSld>
  <p:clrMapOvr>
    <a:masterClrMapping/>
  </p:clrMapOvr>
  <p:transition spd="slow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186543"/>
      </p:ext>
    </p:extLst>
  </p:cSld>
  <p:clrMapOvr>
    <a:masterClrMapping/>
  </p:clrMapOvr>
  <p:transition spd="slow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403"/>
            <a:ext cx="9144000" cy="6876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680796"/>
      </p:ext>
    </p:extLst>
  </p:cSld>
  <p:clrMapOvr>
    <a:masterClrMapping/>
  </p:clrMapOvr>
  <p:transition spd="slow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716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720472"/>
      </p:ext>
    </p:extLst>
  </p:cSld>
  <p:clrMapOvr>
    <a:masterClrMapping/>
  </p:clrMapOvr>
  <p:transition spd="slow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1022865"/>
            <a:ext cx="9144000" cy="58351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260648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Солдаты сражались героически и самоотверженно, </a:t>
            </a:r>
          </a:p>
          <a:p>
            <a:pPr algn="ctr"/>
            <a:r>
              <a:rPr lang="ru-RU" b="1" dirty="0"/>
              <a:t>ведь они защищали свои семьи (матерей, жен, детей) и свою Родину.</a:t>
            </a:r>
          </a:p>
        </p:txBody>
      </p:sp>
    </p:spTree>
    <p:extLst>
      <p:ext uri="{BB962C8B-B14F-4D97-AF65-F5344CB8AC3E}">
        <p14:creationId xmlns:p14="http://schemas.microsoft.com/office/powerpoint/2010/main" val="191250714"/>
      </p:ext>
    </p:extLst>
  </p:cSld>
  <p:clrMapOvr>
    <a:masterClrMapping/>
  </p:clrMapOvr>
  <p:transition spd="slow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14"/>
            <a:ext cx="9144000" cy="685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43854"/>
      </p:ext>
    </p:extLst>
  </p:cSld>
  <p:clrMapOvr>
    <a:masterClrMapping/>
  </p:clrMapOvr>
  <p:transition spd="slow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Война продолжалась  почти 4 года</a:t>
            </a:r>
            <a:br>
              <a:rPr lang="ru-RU" sz="1600" dirty="0"/>
            </a:br>
            <a:r>
              <a:rPr lang="ru-RU" sz="1600" dirty="0"/>
              <a:t>Эта страшная война в истории человечества унесла жизнь более 50 млн че­ло­­век, из них только в Советском Союзе – 27 668 400 чело­век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9148152" cy="551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332142"/>
      </p:ext>
    </p:extLst>
  </p:cSld>
  <p:clrMapOvr>
    <a:masterClrMapping/>
  </p:clrMapOvr>
  <p:transition spd="slow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1436"/>
            <a:ext cx="9144000" cy="57765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7584" y="260648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Великая Отечественная Война закончилась 9 мая 1945 года </a:t>
            </a:r>
          </a:p>
          <a:p>
            <a:pPr algn="ctr"/>
            <a:r>
              <a:rPr lang="ru-RU" b="1" dirty="0"/>
              <a:t>Победой Советского Союза и капитуляцией Фашистской Германии</a:t>
            </a:r>
          </a:p>
        </p:txBody>
      </p:sp>
    </p:spTree>
    <p:extLst>
      <p:ext uri="{BB962C8B-B14F-4D97-AF65-F5344CB8AC3E}">
        <p14:creationId xmlns:p14="http://schemas.microsoft.com/office/powerpoint/2010/main" val="2259714415"/>
      </p:ext>
    </p:extLst>
  </p:cSld>
  <p:clrMapOvr>
    <a:masterClrMapping/>
  </p:clrMapOvr>
  <p:transition spd="slow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Это был самый счастливый и долгожданный день – День Победы!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6461"/>
            <a:ext cx="4355976" cy="5511539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377336"/>
            <a:ext cx="4788024" cy="5480664"/>
          </a:xfrm>
        </p:spPr>
      </p:pic>
    </p:spTree>
    <p:extLst>
      <p:ext uri="{BB962C8B-B14F-4D97-AF65-F5344CB8AC3E}">
        <p14:creationId xmlns:p14="http://schemas.microsoft.com/office/powerpoint/2010/main" val="2376516672"/>
      </p:ext>
    </p:extLst>
  </p:cSld>
  <p:clrMapOvr>
    <a:masterClrMapping/>
  </p:clrMapOvr>
  <p:transition spd="slow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135411"/>
      </p:ext>
    </p:extLst>
  </p:cSld>
  <p:clrMapOvr>
    <a:masterClrMapping/>
  </p:clrMapOvr>
  <p:transition spd="slow"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8064896" cy="1368152"/>
          </a:xfrm>
        </p:spPr>
        <p:txBody>
          <a:bodyPr>
            <a:noAutofit/>
          </a:bodyPr>
          <a:lstStyle/>
          <a:p>
            <a:r>
              <a:rPr lang="ru-RU" sz="2000" b="1" dirty="0"/>
              <a:t>Мы встречаем день Победы, он пришел в цветах, знамёнах.</a:t>
            </a:r>
            <a:br>
              <a:rPr lang="ru-RU" sz="2000" b="1" dirty="0"/>
            </a:br>
            <a:r>
              <a:rPr lang="ru-RU" sz="2000" b="1" dirty="0"/>
              <a:t>Знаем мы: совсем не просто он пришёл к нам – День Победы.</a:t>
            </a:r>
            <a:br>
              <a:rPr lang="ru-RU" sz="2000" b="1" dirty="0"/>
            </a:br>
            <a:r>
              <a:rPr lang="ru-RU" sz="2000" b="1" dirty="0"/>
              <a:t>Этот день завоевали наши  прадеды и деды.</a:t>
            </a:r>
            <a:br>
              <a:rPr lang="ru-RU" sz="2000" b="1" dirty="0"/>
            </a:br>
            <a:r>
              <a:rPr lang="ru-RU" sz="2000" b="1" dirty="0"/>
              <a:t>И поэтому сегодня  Ордена они надели.</a:t>
            </a:r>
            <a:br>
              <a:rPr lang="ru-RU" sz="2000" b="1" dirty="0"/>
            </a:br>
            <a:r>
              <a:rPr lang="ru-RU" sz="2000" b="1" dirty="0"/>
              <a:t>Слава, слава всем героям! Слава, слава ветеранам!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6832"/>
            <a:ext cx="9144000" cy="494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052890"/>
      </p:ext>
    </p:extLst>
  </p:cSld>
  <p:clrMapOvr>
    <a:masterClrMapping/>
  </p:clrMapOvr>
  <p:transition spd="slow">
    <p:pull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-459432"/>
            <a:ext cx="7848872" cy="2808312"/>
          </a:xfrm>
        </p:spPr>
        <p:txBody>
          <a:bodyPr>
            <a:noAutofit/>
          </a:bodyPr>
          <a:lstStyle/>
          <a:p>
            <a:r>
              <a:rPr lang="ru-RU" sz="1600" b="1" dirty="0"/>
              <a:t>Бессмертный полк по всей стране шагает в день Победы,</a:t>
            </a:r>
            <a:br>
              <a:rPr lang="ru-RU" sz="1600" b="1" dirty="0"/>
            </a:br>
            <a:r>
              <a:rPr lang="ru-RU" sz="1600" b="1" dirty="0"/>
              <a:t>Вот так на бой плечом к плечу шагали наши деды.</a:t>
            </a:r>
            <a:br>
              <a:rPr lang="ru-RU" sz="1600" b="1" dirty="0"/>
            </a:br>
            <a:r>
              <a:rPr lang="ru-RU" sz="1600" b="1" dirty="0"/>
              <a:t>В России каждая семья своих героев помнит</a:t>
            </a:r>
            <a:br>
              <a:rPr lang="ru-RU" sz="1600" b="1" dirty="0"/>
            </a:br>
            <a:r>
              <a:rPr lang="ru-RU" sz="1600" b="1" dirty="0"/>
              <a:t>И не забудет никогда  их беспримерный подвиг.</a:t>
            </a:r>
            <a:br>
              <a:rPr lang="ru-RU" sz="1600" b="1" dirty="0"/>
            </a:br>
            <a:endParaRPr lang="ru-RU" sz="16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6"/>
            <a:ext cx="9227147" cy="5257800"/>
          </a:xfrm>
        </p:spPr>
      </p:pic>
    </p:spTree>
    <p:extLst>
      <p:ext uri="{BB962C8B-B14F-4D97-AF65-F5344CB8AC3E}">
        <p14:creationId xmlns:p14="http://schemas.microsoft.com/office/powerpoint/2010/main" val="1357750757"/>
      </p:ext>
    </p:extLst>
  </p:cSld>
  <p:clrMapOvr>
    <a:masterClrMapping/>
  </p:clrMapOvr>
  <p:transition spd="slow">
    <p:pull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315</Words>
  <Application>Microsoft Office PowerPoint</Application>
  <PresentationFormat>Экран (4:3)</PresentationFormat>
  <Paragraphs>18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Arial</vt:lpstr>
      <vt:lpstr>Calibri</vt:lpstr>
      <vt:lpstr>Тема Office</vt:lpstr>
      <vt:lpstr>«Этот Великий  день Победы»</vt:lpstr>
      <vt:lpstr>Июнь. Россия. Воскресенье. Рассвет в объятьях тишины.  Осталось хрупкое мгновенье до первых выстрелов войны. </vt:lpstr>
      <vt:lpstr>в 4 часа утра 22 июня 1941 года Фашистская Германия, во главе которой был Адольф Гитлер,   вероломно напала на Советский Союз. </vt:lpstr>
      <vt:lpstr>Началась Великая Отечественная Война</vt:lpstr>
      <vt:lpstr>Война – это страшно, война – это больно! Голод, разруха, бомбежки и смерть. Выжить  и выстоять  надо суметь!</vt:lpstr>
      <vt:lpstr>Презентация PowerPoint</vt:lpstr>
      <vt:lpstr>Презентация PowerPoint</vt:lpstr>
      <vt:lpstr>Презентация PowerPoint</vt:lpstr>
      <vt:lpstr>Почти все мужское население страны встало на защиту Родины. </vt:lpstr>
      <vt:lpstr>Презентация PowerPoint</vt:lpstr>
      <vt:lpstr>И даже отважные женщины отправились защищать  Родину. </vt:lpstr>
      <vt:lpstr>Герои танкисты, пилоты, солдаты - все  ринулись в бой, И танки, суда, самолёты они повели  за собой.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Война продолжалась  почти 4 года Эта страшная война в истории человечества унесла жизнь более 50 млн че­ло­­век, из них только в Советском Союзе – 27 668 400 чело­век</vt:lpstr>
      <vt:lpstr>Презентация PowerPoint</vt:lpstr>
      <vt:lpstr>Это был самый счастливый и долгожданный день – День Победы!</vt:lpstr>
      <vt:lpstr>Презентация PowerPoint</vt:lpstr>
      <vt:lpstr>Мы встречаем день Победы, он пришел в цветах, знамёнах. Знаем мы: совсем не просто он пришёл к нам – День Победы. Этот день завоевали наши  прадеды и деды. И поэтому сегодня  Ордена они надели. Слава, слава всем героям! Слава, слава ветеранам!</vt:lpstr>
      <vt:lpstr>Бессмертный полк по всей стране шагает в день Победы, Вот так на бой плечом к плечу шагали наши деды. В России каждая семья своих героев помнит И не забудет никогда  их беспримерный подвиг.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Победы</dc:title>
  <dc:creator>u1</dc:creator>
  <cp:lastModifiedBy>Пользователь</cp:lastModifiedBy>
  <cp:revision>13</cp:revision>
  <dcterms:created xsi:type="dcterms:W3CDTF">2020-05-06T10:46:31Z</dcterms:created>
  <dcterms:modified xsi:type="dcterms:W3CDTF">2023-08-10T16:43:13Z</dcterms:modified>
</cp:coreProperties>
</file>