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13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Начало года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Оптимальный уровень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A5-4FB9-8B16-2FBCAA42F5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Достаточный уровень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80</c:v>
                </c:pt>
                <c:pt idx="1">
                  <c:v>85</c:v>
                </c:pt>
                <c:pt idx="2">
                  <c:v>85</c:v>
                </c:pt>
                <c:pt idx="3">
                  <c:v>85</c:v>
                </c:pt>
                <c:pt idx="4">
                  <c:v>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A5-4FB9-8B16-2FBCAA42F5B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20</c:v>
                </c:pt>
                <c:pt idx="1">
                  <c:v>15</c:v>
                </c:pt>
                <c:pt idx="2">
                  <c:v>14</c:v>
                </c:pt>
                <c:pt idx="3">
                  <c:v>13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A5-4FB9-8B16-2FBCAA42F5B9}"/>
            </c:ext>
          </c:extLst>
        </c:ser>
        <c:dLbls/>
        <c:axId val="113308032"/>
        <c:axId val="113309568"/>
      </c:barChart>
      <c:catAx>
        <c:axId val="1133080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309568"/>
        <c:crosses val="autoZero"/>
        <c:auto val="1"/>
        <c:lblAlgn val="ctr"/>
        <c:lblOffset val="100"/>
      </c:catAx>
      <c:valAx>
        <c:axId val="113309568"/>
        <c:scaling>
          <c:orientation val="minMax"/>
          <c:max val="100"/>
        </c:scaling>
        <c:axPos val="l"/>
        <c:majorGridlines>
          <c:spPr>
            <a:ln w="9525" cap="flat" cmpd="sng" algn="ctr">
              <a:solidFill>
                <a:srgbClr val="FF0000"/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30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502059909638603"/>
          <c:y val="0.92458300667944404"/>
          <c:w val="0.65681225042787206"/>
          <c:h val="7.5416993320555917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13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dirty="0"/>
              <a:t>Конец года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Оптимальный уровень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14</c:v>
                </c:pt>
                <c:pt idx="2">
                  <c:v>19</c:v>
                </c:pt>
                <c:pt idx="3">
                  <c:v>27</c:v>
                </c:pt>
                <c:pt idx="4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B96-4604-A919-62CDFA5596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Достаточный уровень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88</c:v>
                </c:pt>
                <c:pt idx="1">
                  <c:v>85</c:v>
                </c:pt>
                <c:pt idx="2">
                  <c:v>81</c:v>
                </c:pt>
                <c:pt idx="3">
                  <c:v>73</c:v>
                </c:pt>
                <c:pt idx="4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B96-4604-A919-62CDFA5596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96-4604-A919-62CDFA55961C}"/>
            </c:ext>
          </c:extLst>
        </c:ser>
        <c:dLbls/>
        <c:axId val="113353856"/>
        <c:axId val="113355392"/>
      </c:barChart>
      <c:catAx>
        <c:axId val="1133538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355392"/>
        <c:crosses val="autoZero"/>
        <c:auto val="1"/>
        <c:lblAlgn val="ctr"/>
        <c:lblOffset val="100"/>
      </c:catAx>
      <c:valAx>
        <c:axId val="113355392"/>
        <c:scaling>
          <c:orientation val="minMax"/>
          <c:max val="100"/>
        </c:scaling>
        <c:axPos val="l"/>
        <c:majorGridlines>
          <c:spPr>
            <a:ln w="9525" cap="flat" cmpd="sng" algn="ctr">
              <a:solidFill>
                <a:srgbClr val="FF0000"/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35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5020599096386"/>
          <c:y val="0.92458300667944404"/>
          <c:w val="0.65681225042787206"/>
          <c:h val="7.5416993320555917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5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5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defRPr sz="1195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3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5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5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5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defRPr sz="1195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3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5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2B0555B-C458-4930-9392-7E0E37053D2F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0496171-870C-43F9-96D4-026AC8EA86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175" indent="-384175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2838" y="2472182"/>
            <a:ext cx="8361229" cy="2098226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освоения обучающимися образовательной программы по итогам мониторинга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25208" y="4972946"/>
            <a:ext cx="6831673" cy="1086237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Яковлева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Сабина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Юрьевна,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2652" y="139801"/>
            <a:ext cx="8090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сад №41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Рябинушка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9125658"/>
              </p:ext>
            </p:extLst>
          </p:nvPr>
        </p:nvGraphicFramePr>
        <p:xfrm>
          <a:off x="845127" y="193964"/>
          <a:ext cx="10626437" cy="630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27539574"/>
              </p:ext>
            </p:extLst>
          </p:nvPr>
        </p:nvGraphicFramePr>
        <p:xfrm>
          <a:off x="845127" y="193964"/>
          <a:ext cx="10626437" cy="630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10</TotalTime>
  <Words>33</Words>
  <Application>Microsoft Office PowerPoint</Application>
  <PresentationFormat>Произвольный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Crop</vt:lpstr>
      <vt:lpstr>Результаты освоения обучающимися образовательной программы по итогам мониторинга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освоения обучающимися образовательных программ по итогам мониторингов, проводимых организацией</dc:title>
  <dc:creator>Пользователь Windows</dc:creator>
  <cp:lastModifiedBy>ПК</cp:lastModifiedBy>
  <cp:revision>11</cp:revision>
  <dcterms:created xsi:type="dcterms:W3CDTF">2021-03-17T06:54:00Z</dcterms:created>
  <dcterms:modified xsi:type="dcterms:W3CDTF">2023-08-14T04:39:38Z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C780CE6E87C14D6DAD7DD6461B42835A</vt:lpwstr>
  </property>
  <property fmtid="{D5CDD505-2E9C-101B-9397-08002B2CF9AE}" pid="3" name="KSOProductBuildVer">
    <vt:lpwstr>1049-11.2.0.11537</vt:lpwstr>
  </property>
</Properties>
</file>