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38B13D9-82F7-4B5E-9B15-6040F11DF3CB}" type="datetimeFigureOut">
              <a:rPr lang="ru-RU" smtClean="0"/>
              <a:pPr/>
              <a:t>18.05.2023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A66CF5E-13A7-47A8-8BF7-1B02196506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8B13D9-82F7-4B5E-9B15-6040F11DF3CB}" type="datetimeFigureOut">
              <a:rPr lang="ru-RU" smtClean="0"/>
              <a:pPr/>
              <a:t>18.05.2023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66CF5E-13A7-47A8-8BF7-1B021965066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8B13D9-82F7-4B5E-9B15-6040F11DF3CB}" type="datetimeFigureOut">
              <a:rPr lang="ru-RU" smtClean="0"/>
              <a:pPr/>
              <a:t>18.05.2023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66CF5E-13A7-47A8-8BF7-1B021965066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8B13D9-82F7-4B5E-9B15-6040F11DF3CB}" type="datetimeFigureOut">
              <a:rPr lang="ru-RU" smtClean="0"/>
              <a:pPr/>
              <a:t>18.05.2023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66CF5E-13A7-47A8-8BF7-1B021965066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8B13D9-82F7-4B5E-9B15-6040F11DF3CB}" type="datetimeFigureOut">
              <a:rPr lang="ru-RU" smtClean="0"/>
              <a:pPr/>
              <a:t>18.05.2023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66CF5E-13A7-47A8-8BF7-1B02196506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8B13D9-82F7-4B5E-9B15-6040F11DF3CB}" type="datetimeFigureOut">
              <a:rPr lang="ru-RU" smtClean="0"/>
              <a:pPr/>
              <a:t>18.05.2023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66CF5E-13A7-47A8-8BF7-1B021965066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8B13D9-82F7-4B5E-9B15-6040F11DF3CB}" type="datetimeFigureOut">
              <a:rPr lang="ru-RU" smtClean="0"/>
              <a:pPr/>
              <a:t>18.05.2023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66CF5E-13A7-47A8-8BF7-1B02196506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38B13D9-82F7-4B5E-9B15-6040F11DF3CB}" type="datetimeFigureOut">
              <a:rPr lang="ru-RU" smtClean="0"/>
              <a:pPr/>
              <a:t>18.05.2023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66CF5E-13A7-47A8-8BF7-1B02196506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38B13D9-82F7-4B5E-9B15-6040F11DF3CB}" type="datetimeFigureOut">
              <a:rPr lang="ru-RU" smtClean="0"/>
              <a:pPr/>
              <a:t>18.05.2023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A66CF5E-13A7-47A8-8BF7-1B021965066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8B13D9-82F7-4B5E-9B15-6040F11DF3CB}" type="datetimeFigureOut">
              <a:rPr lang="ru-RU" smtClean="0"/>
              <a:pPr/>
              <a:t>18.05.2023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66CF5E-13A7-47A8-8BF7-1B02196506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8B13D9-82F7-4B5E-9B15-6040F11DF3CB}" type="datetimeFigureOut">
              <a:rPr lang="ru-RU" smtClean="0"/>
              <a:pPr/>
              <a:t>18.05.2023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66CF5E-13A7-47A8-8BF7-1B02196506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38B13D9-82F7-4B5E-9B15-6040F11DF3CB}" type="datetimeFigureOut">
              <a:rPr lang="ru-RU" smtClean="0"/>
              <a:pPr/>
              <a:t>18.05.2023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A66CF5E-13A7-47A8-8BF7-1B021965066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2071678"/>
            <a:ext cx="8458200" cy="154146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Естественно научный блок</a:t>
            </a:r>
            <a:br>
              <a:rPr lang="ru-RU" dirty="0" smtClean="0"/>
            </a:br>
            <a:r>
              <a:rPr lang="ru-RU" dirty="0" smtClean="0"/>
              <a:t>Химия, биология, анатомия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5715016"/>
            <a:ext cx="6400800" cy="1752600"/>
          </a:xfrm>
        </p:spPr>
        <p:txBody>
          <a:bodyPr>
            <a:normAutofit/>
          </a:bodyPr>
          <a:lstStyle/>
          <a:p>
            <a:pPr algn="r"/>
            <a:r>
              <a:rPr lang="ru-RU" sz="2000" dirty="0" smtClean="0">
                <a:solidFill>
                  <a:schemeClr val="tx1"/>
                </a:solidFill>
              </a:rPr>
              <a:t>Подготовили: 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</a:rPr>
              <a:t>Яковлева С.Ю., учитель,</a:t>
            </a:r>
          </a:p>
          <a:p>
            <a:pPr algn="r"/>
            <a:r>
              <a:rPr lang="ru-RU" sz="2000" dirty="0" err="1" smtClean="0">
                <a:solidFill>
                  <a:schemeClr val="tx1"/>
                </a:solidFill>
              </a:rPr>
              <a:t>Ширинкина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И.Е., воспитатель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34" y="142852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1 раздел</a:t>
            </a:r>
          </a:p>
          <a:p>
            <a:pPr algn="ctr">
              <a:buNone/>
            </a:pPr>
            <a:r>
              <a:rPr lang="ru-RU" b="1" dirty="0" smtClean="0"/>
              <a:t>«Вещества, их состав, свойства и строение»</a:t>
            </a:r>
            <a:endParaRPr lang="ru-RU" dirty="0" smtClean="0"/>
          </a:p>
          <a:p>
            <a:endParaRPr lang="ru-RU" b="1" dirty="0"/>
          </a:p>
        </p:txBody>
      </p:sp>
      <p:pic>
        <p:nvPicPr>
          <p:cNvPr id="4" name="Рисунок 3" descr="images_0_52742368fe5b11ea80bc7085c2ddb497_5d1ec9d6fe5b11ea80bc7085c2ddb497_400x300_w5fb7_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1000108"/>
            <a:ext cx="4538690" cy="3404018"/>
          </a:xfrm>
          <a:prstGeom prst="rect">
            <a:avLst/>
          </a:prstGeom>
        </p:spPr>
      </p:pic>
      <p:pic>
        <p:nvPicPr>
          <p:cNvPr id="5" name="Рисунок 4" descr="images_0_a2fe9820fe2111ea80bc7085c2ddb497_dc820269fe2111ea80bc7085c2ddb497_400x300_w5fb7_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2500" y="1142984"/>
            <a:ext cx="4181500" cy="3136125"/>
          </a:xfrm>
          <a:prstGeom prst="rect">
            <a:avLst/>
          </a:prstGeom>
        </p:spPr>
      </p:pic>
      <p:pic>
        <p:nvPicPr>
          <p:cNvPr id="6" name="Рисунок 5" descr="images_0_8171448e9b9b11eb80c07085c2ddb497_eeb3a41ed77811ed80baa8a159eb4128_400x300_w5fb7_f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3643314"/>
            <a:ext cx="3609996" cy="2707497"/>
          </a:xfrm>
          <a:prstGeom prst="rect">
            <a:avLst/>
          </a:prstGeom>
        </p:spPr>
      </p:pic>
      <p:pic>
        <p:nvPicPr>
          <p:cNvPr id="7" name="Рисунок 6" descr="images_1_8171448e9b9b11eb80c07085c2ddb497_98cdac1d9b9b11eb80c07085c2ddb497_400x300_w5fb7_f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0496" y="4143380"/>
            <a:ext cx="3810000" cy="285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изображение_viber_2023-05-18_11-24-05-46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642918"/>
            <a:ext cx="8618526" cy="571504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14400" y="-142900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dirty="0" smtClean="0"/>
              <a:t>Лабораторные приборы и оборудование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изображение_viber_2023-05-18_11-24-05-99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714356"/>
            <a:ext cx="5097513" cy="3357562"/>
          </a:xfrm>
        </p:spPr>
      </p:pic>
      <p:pic>
        <p:nvPicPr>
          <p:cNvPr id="5" name="Рисунок 4" descr="изображение_viber_2023-05-18_11-24-06-28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2928934"/>
            <a:ext cx="5500726" cy="3500907"/>
          </a:xfrm>
          <a:prstGeom prst="rect">
            <a:avLst/>
          </a:prstGeom>
        </p:spPr>
      </p:pic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642910" y="-214338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dirty="0" smtClean="0"/>
              <a:t>Пробирки, подставки под них, очки и др.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57158" y="142852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2 раздел</a:t>
            </a:r>
          </a:p>
          <a:p>
            <a:pPr algn="ctr">
              <a:buNone/>
            </a:pPr>
            <a:r>
              <a:rPr lang="ru-RU" b="1" dirty="0" smtClean="0"/>
              <a:t>«Знакомство с окружающей средой»</a:t>
            </a:r>
            <a:endParaRPr lang="ru-RU" dirty="0" smtClean="0"/>
          </a:p>
          <a:p>
            <a:endParaRPr lang="ru-RU" b="1" dirty="0"/>
          </a:p>
        </p:txBody>
      </p:sp>
      <p:pic>
        <p:nvPicPr>
          <p:cNvPr id="6" name="Рисунок 5" descr="изображение_viber_2023-05-18_11-24-07-24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4422"/>
            <a:ext cx="5241745" cy="3527112"/>
          </a:xfrm>
          <a:prstGeom prst="rect">
            <a:avLst/>
          </a:prstGeom>
        </p:spPr>
      </p:pic>
      <p:pic>
        <p:nvPicPr>
          <p:cNvPr id="7" name="Рисунок 6" descr="изображение_viber_2023-05-18_11-24-06-85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496" y="3357562"/>
            <a:ext cx="4714878" cy="30552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142852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3 раздел</a:t>
            </a:r>
          </a:p>
          <a:p>
            <a:pPr algn="ctr">
              <a:buNone/>
            </a:pPr>
            <a:r>
              <a:rPr lang="ru-RU" b="1" dirty="0" smtClean="0"/>
              <a:t>«Человек. Здоровый образ жизни»</a:t>
            </a:r>
            <a:endParaRPr lang="ru-RU" dirty="0" smtClean="0"/>
          </a:p>
          <a:p>
            <a:endParaRPr lang="ru-RU" dirty="0" smtClean="0"/>
          </a:p>
        </p:txBody>
      </p:sp>
      <p:pic>
        <p:nvPicPr>
          <p:cNvPr id="4" name="Рисунок 3" descr="изображение_viber_2023-05-18_11-24-05-19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1357298"/>
            <a:ext cx="6429390" cy="45377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Строение полости рта и глазного яблока</a:t>
            </a:r>
            <a:endParaRPr lang="ru-RU" sz="2800" dirty="0"/>
          </a:p>
        </p:txBody>
      </p:sp>
      <p:pic>
        <p:nvPicPr>
          <p:cNvPr id="6" name="Содержимое 5" descr="изображение_viber_2023-05-18_11-24-04-98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857232"/>
            <a:ext cx="4000528" cy="2677687"/>
          </a:xfrm>
        </p:spPr>
      </p:pic>
      <p:pic>
        <p:nvPicPr>
          <p:cNvPr id="8" name="Рисунок 7" descr="глаз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9058" y="2928934"/>
            <a:ext cx="4514877" cy="33861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ages_1_88cac3b66a7511ea80b87085c2ddb497_88cac3b86a7511ea80b87085c2ddb497_400x300_w5fb7_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4" y="857232"/>
            <a:ext cx="5191129" cy="3893347"/>
          </a:xfrm>
          <a:prstGeom prst="rect">
            <a:avLst/>
          </a:prstGeom>
        </p:spPr>
      </p:pic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Строение и функции сердца</a:t>
            </a:r>
            <a:endParaRPr lang="ru-RU" sz="2800" dirty="0"/>
          </a:p>
        </p:txBody>
      </p:sp>
      <p:pic>
        <p:nvPicPr>
          <p:cNvPr id="9" name="Рисунок 8" descr="1799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32"/>
            <a:ext cx="3929090" cy="3929090"/>
          </a:xfrm>
          <a:prstGeom prst="rect">
            <a:avLst/>
          </a:prstGeom>
        </p:spPr>
      </p:pic>
      <p:pic>
        <p:nvPicPr>
          <p:cNvPr id="10" name="Рисунок 9" descr="c44bf05df5ac9d478e3b8832148eb2f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4612" y="3214686"/>
            <a:ext cx="3643314" cy="36433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Строение мозга</a:t>
            </a:r>
            <a:endParaRPr lang="ru-RU" dirty="0"/>
          </a:p>
        </p:txBody>
      </p:sp>
      <p:pic>
        <p:nvPicPr>
          <p:cNvPr id="7" name="Рисунок 6" descr="81w5iuGL1FL._AC_UL800_QL65_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928670"/>
            <a:ext cx="592836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-142900"/>
            <a:ext cx="9001156" cy="1143000"/>
          </a:xfrm>
        </p:spPr>
        <p:txBody>
          <a:bodyPr>
            <a:noAutofit/>
          </a:bodyPr>
          <a:lstStyle/>
          <a:p>
            <a:r>
              <a:rPr lang="ru-RU" sz="2800" dirty="0" smtClean="0"/>
              <a:t>Человеческое тело. Кости, мышцы и органы</a:t>
            </a:r>
            <a:endParaRPr lang="ru-RU" sz="2800" dirty="0"/>
          </a:p>
        </p:txBody>
      </p:sp>
      <p:pic>
        <p:nvPicPr>
          <p:cNvPr id="8" name="Содержимое 7" descr="4d05b56956325f9f7a9776278d31b22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7554" y="1071546"/>
            <a:ext cx="4525962" cy="4525962"/>
          </a:xfrm>
        </p:spPr>
      </p:pic>
      <p:pic>
        <p:nvPicPr>
          <p:cNvPr id="9" name="Рисунок 8" descr="700-nw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232" y="3667140"/>
            <a:ext cx="3190860" cy="3190860"/>
          </a:xfrm>
          <a:prstGeom prst="rect">
            <a:avLst/>
          </a:prstGeom>
        </p:spPr>
      </p:pic>
      <p:pic>
        <p:nvPicPr>
          <p:cNvPr id="10" name="Рисунок 9" descr="im102120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074" y="642918"/>
            <a:ext cx="3619488" cy="3619488"/>
          </a:xfrm>
          <a:prstGeom prst="rect">
            <a:avLst/>
          </a:prstGeom>
        </p:spPr>
      </p:pic>
      <p:pic>
        <p:nvPicPr>
          <p:cNvPr id="11" name="Рисунок 10" descr="ler3336_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42908" y="714356"/>
            <a:ext cx="3575428" cy="35718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121</TotalTime>
  <Words>77</Words>
  <Application>Microsoft Office PowerPoint</Application>
  <PresentationFormat>Экран (4:3)</PresentationFormat>
  <Paragraphs>16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Открытая</vt:lpstr>
      <vt:lpstr>Естественно научный блок Химия, биология, анатомия</vt:lpstr>
      <vt:lpstr>Слайд 2</vt:lpstr>
      <vt:lpstr>Лабораторные приборы и оборудование</vt:lpstr>
      <vt:lpstr>Пробирки, подставки под них, очки и др.</vt:lpstr>
      <vt:lpstr>Слайд 5</vt:lpstr>
      <vt:lpstr>Слайд 6</vt:lpstr>
      <vt:lpstr>Строение полости рта и глазного яблока</vt:lpstr>
      <vt:lpstr>Строение и функции сердца</vt:lpstr>
      <vt:lpstr>Строение мозга</vt:lpstr>
      <vt:lpstr>Человеческое тело. Кости, мышцы и органы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Естественно научный блок Химия, биология, анатомия</dc:title>
  <dc:creator>ПК</dc:creator>
  <cp:lastModifiedBy>ПК</cp:lastModifiedBy>
  <cp:revision>13</cp:revision>
  <dcterms:created xsi:type="dcterms:W3CDTF">2023-05-18T04:43:31Z</dcterms:created>
  <dcterms:modified xsi:type="dcterms:W3CDTF">2023-05-18T06:46:37Z</dcterms:modified>
</cp:coreProperties>
</file>