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4" r:id="rId4"/>
    <p:sldId id="265" r:id="rId5"/>
    <p:sldId id="266" r:id="rId6"/>
    <p:sldId id="270" r:id="rId7"/>
    <p:sldId id="272" r:id="rId8"/>
    <p:sldId id="271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" descr="132804_1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286250"/>
            <a:ext cx="2827338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939088" y="6642100"/>
            <a:ext cx="1204912" cy="2159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ma-SE" sz="800" dirty="0">
                <a:solidFill>
                  <a:schemeClr val="bg1"/>
                </a:solidFill>
                <a:latin typeface="+mn-lt"/>
              </a:rPr>
              <a:t>http://ku4mina.ucoz.ru/</a:t>
            </a:r>
            <a:endParaRPr lang="ru-RU" sz="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35729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857496"/>
            <a:ext cx="6400800" cy="14287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02274-1F4E-44D5-AA64-2C83C977E367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6DD4D-929B-4057-A2BD-7C42CC50CF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708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939088" y="6642100"/>
            <a:ext cx="1204912" cy="2159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ma-SE" sz="800" dirty="0">
                <a:solidFill>
                  <a:schemeClr val="bg1"/>
                </a:solidFill>
                <a:latin typeface="+mn-lt"/>
              </a:rPr>
              <a:t>http://ku4mina.ucoz.ru/</a:t>
            </a:r>
            <a:endParaRPr lang="ru-RU" sz="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5A4DE-6412-4C5A-ADF8-284C734DB969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E80CC-DE47-4602-B791-A882657C6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929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939088" y="6642100"/>
            <a:ext cx="1204912" cy="2159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ma-SE" sz="800" dirty="0">
                <a:solidFill>
                  <a:schemeClr val="bg1"/>
                </a:solidFill>
                <a:latin typeface="+mn-lt"/>
              </a:rPr>
              <a:t>http://ku4mina.ucoz.ru/</a:t>
            </a:r>
            <a:endParaRPr lang="ru-RU" sz="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24EAC-A37A-48CA-B0CC-4386692F4F28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F95F2-BBF3-47AC-9F2A-BD3597A2D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2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F6759-0198-4959-A442-0E6CC3C3AB84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1F8B9-0FA3-4924-B3DB-78EFA50E83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228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407194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257174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05DE5-C192-431D-8E6B-79CCC29D12EA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C4CBF-6179-4542-9BA4-19A4D0B18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294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939088" y="6642100"/>
            <a:ext cx="1204912" cy="2159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ma-SE" sz="800" dirty="0">
                <a:solidFill>
                  <a:schemeClr val="bg1"/>
                </a:solidFill>
                <a:latin typeface="+mn-lt"/>
              </a:rPr>
              <a:t>http://ku4mina.ucoz.ru/</a:t>
            </a:r>
            <a:endParaRPr lang="ru-RU" sz="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42412-AFFE-4920-BA06-51AEAC42F47E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4313D-FFDC-40E6-95AB-D2C8B63C32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892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8" descr="132804_1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0"/>
            <a:ext cx="1357313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939088" y="6642100"/>
            <a:ext cx="1204912" cy="2159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ma-SE" sz="800" dirty="0">
                <a:solidFill>
                  <a:schemeClr val="bg1"/>
                </a:solidFill>
                <a:latin typeface="+mn-lt"/>
              </a:rPr>
              <a:t>http://ku4mina.ucoz.ru/</a:t>
            </a:r>
            <a:endParaRPr lang="ru-RU" sz="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9A8B6-45A7-49B4-9F45-D4736763F9F8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71C39-A68A-4484-9E09-CB4B1733D6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163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C9D0D-0ABA-4D98-BBA7-C3A0B9149051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D8E2C-EF5B-4470-8492-A6ACD7150D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41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51515-373D-466A-99A0-4F3F69CB5785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BB54E-F84B-4C3B-BAAD-CB9510BB1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641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939088" y="6642100"/>
            <a:ext cx="1204912" cy="2159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ma-SE" sz="800" dirty="0">
                <a:solidFill>
                  <a:schemeClr val="bg1"/>
                </a:solidFill>
                <a:latin typeface="+mn-lt"/>
              </a:rPr>
              <a:t>http://ku4mina.ucoz.ru/</a:t>
            </a:r>
            <a:endParaRPr lang="ru-RU" sz="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801F0-B448-4F7A-B6DE-887EE0FF43E9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1AEEF-879C-4F8D-8325-858596266E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630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CB2DF-18D4-4AE0-B383-F42CECE4FF45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9889B-CAF2-430E-8301-78693C4915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160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6" descr="132804_1.jpg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7513"/>
            <a:ext cx="1793875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128EFE0-FA33-4331-B621-B31E9F605A12}" type="datetimeFigureOut">
              <a:rPr lang="ru-RU"/>
              <a:pPr>
                <a:defRPr/>
              </a:pPr>
              <a:t>14.04.2024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B5B5FCA-859E-4E89-BFD3-7EE68A37B6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939088" y="6642100"/>
            <a:ext cx="1204912" cy="2159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ma-SE" sz="800" dirty="0">
                <a:solidFill>
                  <a:schemeClr val="bg1"/>
                </a:solidFill>
                <a:latin typeface="+mn-lt"/>
              </a:rPr>
              <a:t>http://ku4mina.ucoz.ru/</a:t>
            </a:r>
            <a:endParaRPr lang="ru-RU" sz="800" dirty="0">
              <a:solidFill>
                <a:schemeClr val="bg1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6" r:id="rId2"/>
    <p:sldLayoutId id="2147483667" r:id="rId3"/>
    <p:sldLayoutId id="2147483672" r:id="rId4"/>
    <p:sldLayoutId id="2147483673" r:id="rId5"/>
    <p:sldLayoutId id="2147483668" r:id="rId6"/>
    <p:sldLayoutId id="2147483669" r:id="rId7"/>
    <p:sldLayoutId id="2147483674" r:id="rId8"/>
    <p:sldLayoutId id="2147483670" r:id="rId9"/>
    <p:sldLayoutId id="2147483675" r:id="rId10"/>
    <p:sldLayoutId id="2147483676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/preview/?text=%D0%B1%D1%83%D0%BA%D1%82%D1%80%D0%B5%D0%B9%D0%BB%D0%B5%D1%80%D1%8B%20%D0%B4%D0%BB%D1%8F%20%D0%B4%D0%B5%D1%82%D0%B5%D0%B9&amp;path=yandex_search&amp;parent-reqid=1648616402768509-9340658529035608841-sas6-5248-baf-sas-l7-balancer-8080-BAL-1913&amp;from_type=vast&amp;filmId=5280750451650993493" TargetMode="External"/><Relationship Id="rId2" Type="http://schemas.openxmlformats.org/officeDocument/2006/relationships/hyperlink" Target="https://yandex.ru/video/preview/?text=%D0%B1%D1%83%D0%BA%D1%82%D1%80%D0%B5%D0%B9%D0%BB%D0%B5%D1%80%D1%8B%20%D0%B4%D0%BB%D1%8F%20%D0%B4%D0%B5%D1%82%D0%B5%D0%B9&amp;path=yandex_search&amp;parent-reqid=1648616402768509-9340658529035608841-sas6-5248-baf-sas-l7-balancer-8080-BAL-1913&amp;from_type=vast&amp;filmId=1764617741562977838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ctrTitle"/>
          </p:nvPr>
        </p:nvSpPr>
        <p:spPr>
          <a:xfrm>
            <a:off x="-31251" y="836712"/>
            <a:ext cx="9324528" cy="3024336"/>
          </a:xfrm>
        </p:spPr>
        <p:txBody>
          <a:bodyPr/>
          <a:lstStyle/>
          <a:p>
            <a:r>
              <a:rPr lang="ru-RU" altLang="ru-RU" sz="48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Консультация для родителей: </a:t>
            </a:r>
            <a:br>
              <a:rPr lang="ru-RU" altLang="ru-RU" sz="48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altLang="ru-RU" sz="48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Что такое </a:t>
            </a:r>
            <a:r>
              <a:rPr lang="ru-RU" altLang="ru-RU" sz="4800" b="1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буктрейлер</a:t>
            </a:r>
            <a:r>
              <a:rPr lang="ru-RU" altLang="ru-RU" sz="48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?</a:t>
            </a:r>
            <a:br>
              <a:rPr lang="ru-RU" altLang="ru-RU" sz="48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altLang="ru-RU" sz="48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Как его сделать?</a:t>
            </a:r>
            <a:endParaRPr lang="ru-RU" altLang="ru-RU" sz="4800" b="1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12160" y="5445224"/>
            <a:ext cx="3066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Воспитатель:</a:t>
            </a:r>
          </a:p>
          <a:p>
            <a:r>
              <a:rPr lang="ru-RU" dirty="0" smtClean="0"/>
              <a:t>Ганина Надежда Олеговна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040560"/>
          </a:xfrm>
        </p:spPr>
        <p:txBody>
          <a:bodyPr/>
          <a:lstStyle/>
          <a:p>
            <a:pPr marL="0" indent="457200" algn="just">
              <a:buNone/>
            </a:pPr>
            <a:r>
              <a:rPr lang="ru-RU" sz="2400" dirty="0" smtClean="0"/>
              <a:t>Чтение сопровождает нас всю жизнь. И неважно, что сейчас все больше людей читают не печатные, а электронные книги. Сущность остается той же. Помочь выбрать книгу для чтения, помогут </a:t>
            </a:r>
            <a:r>
              <a:rPr lang="ru-RU" sz="2400" b="1" dirty="0" err="1" smtClean="0"/>
              <a:t>буктрейлеры</a:t>
            </a:r>
            <a:r>
              <a:rPr lang="ru-RU" sz="2400" dirty="0"/>
              <a:t> </a:t>
            </a:r>
            <a:r>
              <a:rPr lang="ru-RU" sz="2400" dirty="0" smtClean="0"/>
              <a:t>(англ. </a:t>
            </a:r>
            <a:r>
              <a:rPr lang="en-US" sz="2400" b="1" dirty="0" err="1" smtClean="0"/>
              <a:t>booktrailer</a:t>
            </a:r>
            <a:r>
              <a:rPr lang="en-US" sz="2400" b="1" dirty="0" smtClean="0"/>
              <a:t>)</a:t>
            </a:r>
            <a:endParaRPr lang="ru-RU" sz="2400" dirty="0"/>
          </a:p>
          <a:p>
            <a:pPr marL="0" indent="457200" algn="just">
              <a:buNone/>
            </a:pPr>
            <a:r>
              <a:rPr lang="ru-RU" sz="2400" dirty="0" smtClean="0"/>
              <a:t>Мы </a:t>
            </a:r>
            <a:r>
              <a:rPr lang="ru-RU" sz="2400" dirty="0"/>
              <a:t>ходим в кинотеатры и перед началом просмотра смотрим короткие рекламные ролики – </a:t>
            </a:r>
            <a:r>
              <a:rPr lang="ru-RU" sz="2400" b="1" dirty="0"/>
              <a:t>трейлеры о фильмах</a:t>
            </a:r>
            <a:r>
              <a:rPr lang="ru-RU" sz="2400" dirty="0"/>
              <a:t>, которые скоро поступят в кинопрокат. Похоже, что в библиотеки на смену книжным выставкам приходит более современный способ продвижения книг - </a:t>
            </a:r>
            <a:r>
              <a:rPr lang="ru-RU" sz="2400" b="1" dirty="0" err="1"/>
              <a:t>буктрейлеры</a:t>
            </a:r>
            <a:r>
              <a:rPr lang="ru-RU" sz="2400" dirty="0"/>
              <a:t> - аннотации книг в </a:t>
            </a:r>
            <a:r>
              <a:rPr lang="ru-RU" sz="2400" dirty="0" err="1"/>
              <a:t>видеоформате</a:t>
            </a:r>
            <a:r>
              <a:rPr lang="ru-RU" sz="2400" dirty="0"/>
              <a:t>. В ролике продолжительностью не более 3 минут информация о книге подается так, что сразу хочется взять ее и прочитать.</a:t>
            </a:r>
          </a:p>
          <a:p>
            <a:pPr marL="0" indent="457200" algn="just">
              <a:buNone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76275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147248" cy="1012974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Что такое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буктрейлер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0"/>
            <a:ext cx="8640960" cy="4349080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Буктрейлер</a:t>
            </a:r>
            <a:r>
              <a:rPr lang="ru-RU" dirty="0"/>
              <a:t> – короткий видеоролик по мотивам книги. Основная его задача – рассказать о книге, заинтересовать, заинтриговать  читателя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Буктрейлер</a:t>
            </a:r>
            <a:r>
              <a:rPr lang="ru-RU" dirty="0"/>
              <a:t> включает в себя яркие моменты книги, визуализирует её содержание. Работа эта творческая, способная заинтересовать, заинтриговать читателя. </a:t>
            </a:r>
          </a:p>
        </p:txBody>
      </p:sp>
    </p:spTree>
    <p:extLst>
      <p:ext uri="{BB962C8B-B14F-4D97-AF65-F5344CB8AC3E}">
        <p14:creationId xmlns:p14="http://schemas.microsoft.com/office/powerpoint/2010/main" val="388849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556792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По способу визуального воплощения текста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буктрейлеры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могут быть: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3068960"/>
            <a:ext cx="7848872" cy="309634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1</a:t>
            </a:r>
            <a:r>
              <a:rPr lang="ru-RU" b="1" dirty="0"/>
              <a:t>) игровые</a:t>
            </a:r>
            <a:r>
              <a:rPr lang="ru-RU" dirty="0"/>
              <a:t> (</a:t>
            </a:r>
            <a:r>
              <a:rPr lang="ru-RU" dirty="0" err="1"/>
              <a:t>минифильм</a:t>
            </a:r>
            <a:r>
              <a:rPr lang="ru-RU" dirty="0"/>
              <a:t> по книге);</a:t>
            </a:r>
          </a:p>
          <a:p>
            <a:pPr marL="0" indent="0">
              <a:buNone/>
            </a:pPr>
            <a:r>
              <a:rPr lang="ru-RU" b="1" dirty="0"/>
              <a:t>2) неигровые </a:t>
            </a:r>
            <a:r>
              <a:rPr lang="ru-RU" dirty="0"/>
              <a:t>(набор слайдов с цитатами, иллюстрациями, книжными разворотами, рисунками, фотографиями и т. п.);</a:t>
            </a:r>
          </a:p>
          <a:p>
            <a:pPr marL="0" indent="0">
              <a:buNone/>
            </a:pPr>
            <a:r>
              <a:rPr lang="ru-RU" b="1" dirty="0"/>
              <a:t>3) анимационные</a:t>
            </a:r>
            <a:r>
              <a:rPr lang="ru-RU" dirty="0"/>
              <a:t> (мультфильм по книге).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450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624" y="1124744"/>
            <a:ext cx="8892480" cy="1800200"/>
          </a:xfrm>
        </p:spPr>
        <p:txBody>
          <a:bodyPr/>
          <a:lstStyle/>
          <a:p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</a:rPr>
              <a:t>Буктрейлеры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 можно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классифицировать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и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по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содержанию.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Так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, встречаются ролики:</a:t>
            </a:r>
            <a:b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4209" y="2708920"/>
            <a:ext cx="8003232" cy="352839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1</a:t>
            </a:r>
            <a:r>
              <a:rPr lang="ru-RU" b="1" dirty="0"/>
              <a:t>) повествовательные</a:t>
            </a:r>
            <a:r>
              <a:rPr lang="ru-RU" dirty="0"/>
              <a:t> (презентующие основу сюжета произведения).</a:t>
            </a:r>
          </a:p>
          <a:p>
            <a:pPr marL="0" indent="0">
              <a:buNone/>
            </a:pPr>
            <a:r>
              <a:rPr lang="ru-RU" b="1" dirty="0" smtClean="0"/>
              <a:t>2</a:t>
            </a:r>
            <a:r>
              <a:rPr lang="ru-RU" b="1" dirty="0"/>
              <a:t>) атмосферные </a:t>
            </a:r>
            <a:r>
              <a:rPr lang="ru-RU" dirty="0"/>
              <a:t>(передающие основные настроения книги и читательские эмоции).</a:t>
            </a:r>
          </a:p>
          <a:p>
            <a:pPr marL="0" indent="0">
              <a:buNone/>
            </a:pPr>
            <a:r>
              <a:rPr lang="ru-RU" b="1" dirty="0" smtClean="0"/>
              <a:t>3</a:t>
            </a:r>
            <a:r>
              <a:rPr lang="ru-RU" b="1" dirty="0"/>
              <a:t>) концептуальные </a:t>
            </a:r>
            <a:r>
              <a:rPr lang="ru-RU" dirty="0"/>
              <a:t>(транслирующие ключевые идеи и общую смысловую направленность текста).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74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Этапы создания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буктрейлера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4752528"/>
          </a:xfrm>
        </p:spPr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книгу, которая нравится, с которой будет интересно работать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Посмотреть примеры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буктрейлеров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продумать идею своего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аннотацию-сценарий к ролику (10-15 предложений). Подобрать иллюстрации, видеоматериал: по одному кадру к коротким предложениям, по два-три к длинным. Вынести в заголовок трейлера основную идею книги.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Записать необходимый аудиоматериал: голоса, звуки, музыку.</a:t>
            </a: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1878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создания </a:t>
            </a:r>
            <a:r>
              <a:rPr lang="ru-RU" dirty="0" err="1"/>
              <a:t>буктрейлера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110" y="1268760"/>
            <a:ext cx="8229600" cy="4525963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Объединить имеющиеся визуальные и аудиоматериалы в единый ролик, используя соответствующее ПО (от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Movie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создания любительских роликов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Adobe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Premiere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создания профессиональных трейлеров).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Просмотреть получившийся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буктрейлер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необходимости внести исправления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Продемонстрировать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буктрейлер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небольшой группе людей, являющихся представителями целевой аудитории книги, к которой снят ролик. Проанализировать, правильно ли воспринимается идея ролика, какое воздействие он оказывает на зрителей. При необходимости сделать правки.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32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</a:t>
            </a:r>
            <a:r>
              <a:rPr lang="ru-RU" dirty="0" err="1" smtClean="0"/>
              <a:t>буктрейлеров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hlinkClick r:id="rId2"/>
              </a:rPr>
              <a:t>Буктрейлер по книге Э. Успенского </a:t>
            </a:r>
            <a:r>
              <a:rPr lang="ru-RU" dirty="0" smtClean="0">
                <a:hlinkClick r:id="rId2"/>
              </a:rPr>
              <a:t>«Город малышей»</a:t>
            </a:r>
            <a:endParaRPr lang="ru-RU" dirty="0" smtClean="0"/>
          </a:p>
          <a:p>
            <a:r>
              <a:rPr lang="ru-RU" dirty="0">
                <a:hlinkClick r:id="rId3"/>
              </a:rPr>
              <a:t>Буктрейлер к книге Малыш и </a:t>
            </a:r>
            <a:r>
              <a:rPr lang="ru-RU" dirty="0" err="1" smtClean="0">
                <a:hlinkClick r:id="rId3"/>
              </a:rPr>
              <a:t>Карлсон</a:t>
            </a:r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3356992"/>
            <a:ext cx="455295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567224"/>
      </p:ext>
    </p:extLst>
  </p:cSld>
  <p:clrMapOvr>
    <a:masterClrMapping/>
  </p:clrMapOvr>
</p:sld>
</file>

<file path=ppt/theme/theme1.xml><?xml version="1.0" encoding="utf-8"?>
<a:theme xmlns:a="http://schemas.openxmlformats.org/drawingml/2006/main" name="Литература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Литература 2</Template>
  <TotalTime>842</TotalTime>
  <Words>314</Words>
  <Application>Microsoft Office PowerPoint</Application>
  <PresentationFormat>Экран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Bookman Old Style</vt:lpstr>
      <vt:lpstr>Calibri</vt:lpstr>
      <vt:lpstr>Times New Roman</vt:lpstr>
      <vt:lpstr>Литература 2</vt:lpstr>
      <vt:lpstr>Консультация для родителей:  Что такое буктрейлер? Как его сделать?</vt:lpstr>
      <vt:lpstr>Презентация PowerPoint</vt:lpstr>
      <vt:lpstr>Что такое буктрейлер?</vt:lpstr>
      <vt:lpstr>По способу визуального воплощения текста  буктрейлеры могут быть: </vt:lpstr>
      <vt:lpstr>Буктрейлеры можно классифицировать и  по содержанию.  Так, встречаются ролики: </vt:lpstr>
      <vt:lpstr>Этапы создания буктрейлера:</vt:lpstr>
      <vt:lpstr>Этапы создания буктрейлера:</vt:lpstr>
      <vt:lpstr>Примеры буктрейлеров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Буктрейлер</dc:title>
  <dc:creator>Alex</dc:creator>
  <cp:lastModifiedBy>Надежда Ганина</cp:lastModifiedBy>
  <cp:revision>19</cp:revision>
  <dcterms:created xsi:type="dcterms:W3CDTF">2015-08-22T14:44:03Z</dcterms:created>
  <dcterms:modified xsi:type="dcterms:W3CDTF">2024-04-14T07:00:00Z</dcterms:modified>
</cp:coreProperties>
</file>