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737"/>
            <a:ext cx="7772400" cy="1470025"/>
          </a:xfrm>
        </p:spPr>
        <p:txBody>
          <a:bodyPr>
            <a:prstTxWarp prst="textArchUp">
              <a:avLst/>
            </a:prstTxWarp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>
              <a:defRPr sz="6000" b="1" cap="none" spc="0" baseline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84512"/>
            <a:ext cx="6400800" cy="1752600"/>
          </a:xfrm>
          <a:noFill/>
        </p:spPr>
        <p:txBody>
          <a:bodyPr/>
          <a:lstStyle>
            <a:lvl1pPr marL="0" indent="0" algn="ctr">
              <a:buNone/>
              <a:defRPr>
                <a:solidFill>
                  <a:srgbClr val="0033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F37C9-E915-4387-80E1-48BCE1EE3030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8AE6F-C0EF-4D4B-8301-DFB5A5624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F37C9-E915-4387-80E1-48BCE1EE3030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8AE6F-C0EF-4D4B-8301-DFB5A5624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F37C9-E915-4387-80E1-48BCE1EE3030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8AE6F-C0EF-4D4B-8301-DFB5A5624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F37C9-E915-4387-80E1-48BCE1EE3030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8AE6F-C0EF-4D4B-8301-DFB5A5624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F37C9-E915-4387-80E1-48BCE1EE3030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8AE6F-C0EF-4D4B-8301-DFB5A5624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F37C9-E915-4387-80E1-48BCE1EE3030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8AE6F-C0EF-4D4B-8301-DFB5A562432C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 descr="1111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rot="10800000" flipH="1" flipV="1">
            <a:off x="0" y="4221088"/>
            <a:ext cx="9144000" cy="26369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F37C9-E915-4387-80E1-48BCE1EE3030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8AE6F-C0EF-4D4B-8301-DFB5A5624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F37C9-E915-4387-80E1-48BCE1EE3030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8AE6F-C0EF-4D4B-8301-DFB5A5624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F37C9-E915-4387-80E1-48BCE1EE3030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8AE6F-C0EF-4D4B-8301-DFB5A5624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F37C9-E915-4387-80E1-48BCE1EE3030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8AE6F-C0EF-4D4B-8301-DFB5A562432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462372" y="1268760"/>
            <a:ext cx="8280000" cy="5328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F37C9-E915-4387-80E1-48BCE1EE3030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8AE6F-C0EF-4D4B-8301-DFB5A5624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F37C9-E915-4387-80E1-48BCE1EE3030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8AE6F-C0EF-4D4B-8301-DFB5A56243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72" y="274638"/>
            <a:ext cx="82800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2372" y="1268760"/>
            <a:ext cx="8280000" cy="5328592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txBody>
          <a:bodyPr vert="horz" lIns="108000" tIns="72000" rIns="108000" bIns="7200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F37C9-E915-4387-80E1-48BCE1EE3030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8AE6F-C0EF-4D4B-8301-DFB5A562432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00336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sz="2400" kern="1200">
          <a:solidFill>
            <a:srgbClr val="00336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>
          <a:solidFill>
            <a:srgbClr val="00336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00336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0033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Кому нужна вода?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Занятие по познавательному развитию во второй младшей группе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 капелька наша улыбается. Спасибо!</a:t>
            </a:r>
            <a:endParaRPr lang="ru-RU" dirty="0"/>
          </a:p>
        </p:txBody>
      </p:sp>
      <p:pic>
        <p:nvPicPr>
          <p:cNvPr id="35842" name="Picture 2" descr="http://cs3.a5.ru/media/7b/84/56/256_7b8456bc263c4359feb60a84bc69a4d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268760"/>
            <a:ext cx="5268793" cy="5413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Нас встречает испуганная капелька</a:t>
            </a:r>
            <a:endParaRPr lang="ru-RU" dirty="0"/>
          </a:p>
        </p:txBody>
      </p:sp>
      <p:pic>
        <p:nvPicPr>
          <p:cNvPr id="1026" name="Picture 2" descr="http://comps.canstockphoto.es/can-stock-photo_csp11415140.jpg"/>
          <p:cNvPicPr>
            <a:picLocks noChangeAspect="1" noChangeArrowheads="1"/>
          </p:cNvPicPr>
          <p:nvPr/>
        </p:nvPicPr>
        <p:blipFill>
          <a:blip r:embed="rId2" cstate="print"/>
          <a:srcRect b="6707"/>
          <a:stretch>
            <a:fillRect/>
          </a:stretch>
        </p:blipFill>
        <p:spPr bwMode="auto">
          <a:xfrm>
            <a:off x="2123728" y="1412776"/>
            <a:ext cx="3543672" cy="51112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80000" cy="2160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Злой волшебник украл всю воду из реки</a:t>
            </a:r>
            <a:endParaRPr lang="ru-RU" dirty="0"/>
          </a:p>
        </p:txBody>
      </p:sp>
      <p:pic>
        <p:nvPicPr>
          <p:cNvPr id="28674" name="Picture 2" descr="http://demiart.ru/forum/uploads5/post-831529-12766678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4150" y="1052737"/>
            <a:ext cx="3872066" cy="5805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кто это лежит на дне реки?</a:t>
            </a:r>
            <a:endParaRPr lang="ru-RU" dirty="0"/>
          </a:p>
        </p:txBody>
      </p:sp>
      <p:pic>
        <p:nvPicPr>
          <p:cNvPr id="29698" name="Picture 2" descr="http://www.mnr.gov.ru/upload/iblock/6fd/tmp2-1479536205-DSC_68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24744"/>
            <a:ext cx="8214044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0" name="Picture 4" descr="http://picworld.ru/wp-content/uploads/2016/11/56325669852_05.jpg"/>
          <p:cNvPicPr>
            <a:picLocks noChangeAspect="1" noChangeArrowheads="1"/>
          </p:cNvPicPr>
          <p:nvPr/>
        </p:nvPicPr>
        <p:blipFill>
          <a:blip r:embed="rId3" cstate="print"/>
          <a:srcRect t="27149" r="28351"/>
          <a:stretch>
            <a:fillRect/>
          </a:stretch>
        </p:blipFill>
        <p:spPr bwMode="auto">
          <a:xfrm>
            <a:off x="1979712" y="2924944"/>
            <a:ext cx="5040560" cy="35106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</a:t>
            </a:r>
            <a:r>
              <a:rPr lang="ru-RU" dirty="0" smtClean="0"/>
              <a:t>то это такое? </a:t>
            </a:r>
            <a:br>
              <a:rPr lang="ru-RU" dirty="0" smtClean="0"/>
            </a:br>
            <a:r>
              <a:rPr lang="ru-RU" dirty="0" smtClean="0"/>
              <a:t>Завядшие цветы.</a:t>
            </a:r>
            <a:endParaRPr lang="ru-RU" dirty="0"/>
          </a:p>
        </p:txBody>
      </p:sp>
      <p:pic>
        <p:nvPicPr>
          <p:cNvPr id="30722" name="Picture 2" descr="http://s1.pic4you.ru/allimage/y2012/08-12/12216/233289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789040"/>
            <a:ext cx="5715000" cy="3371851"/>
          </a:xfrm>
          <a:prstGeom prst="rect">
            <a:avLst/>
          </a:prstGeom>
          <a:noFill/>
        </p:spPr>
      </p:pic>
      <p:pic>
        <p:nvPicPr>
          <p:cNvPr id="30724" name="Picture 4" descr="http://www.playcast.ru/uploads/2014/01/31/728100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908720"/>
            <a:ext cx="5343525" cy="6315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здесь плачут звери. Что </a:t>
            </a:r>
            <a:r>
              <a:rPr lang="ru-RU" dirty="0" smtClean="0"/>
              <a:t>с</a:t>
            </a:r>
            <a:r>
              <a:rPr lang="ru-RU" dirty="0" smtClean="0"/>
              <a:t>лучилось?</a:t>
            </a:r>
            <a:endParaRPr lang="ru-RU" dirty="0"/>
          </a:p>
        </p:txBody>
      </p:sp>
      <p:pic>
        <p:nvPicPr>
          <p:cNvPr id="31746" name="Picture 2" descr="http://bonusmebel.com/images-gallery/materialy/sistema_kupe/napolnenie/sistema-foto/forbaby/small/13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7944618" cy="5661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это у мельницы грустит?</a:t>
            </a:r>
            <a:endParaRPr lang="ru-RU" dirty="0"/>
          </a:p>
        </p:txBody>
      </p:sp>
      <p:pic>
        <p:nvPicPr>
          <p:cNvPr id="34818" name="Picture 2" descr="https://jili-bili.ru/files/Slowtrain/big/w16.jpg"/>
          <p:cNvPicPr>
            <a:picLocks noChangeAspect="1" noChangeArrowheads="1"/>
          </p:cNvPicPr>
          <p:nvPr/>
        </p:nvPicPr>
        <p:blipFill>
          <a:blip r:embed="rId2" cstate="print"/>
          <a:srcRect l="4725"/>
          <a:stretch>
            <a:fillRect/>
          </a:stretch>
        </p:blipFill>
        <p:spPr bwMode="auto">
          <a:xfrm>
            <a:off x="0" y="1047749"/>
            <a:ext cx="7259960" cy="5810251"/>
          </a:xfrm>
          <a:prstGeom prst="rect">
            <a:avLst/>
          </a:prstGeom>
          <a:noFill/>
        </p:spPr>
      </p:pic>
      <p:pic>
        <p:nvPicPr>
          <p:cNvPr id="34820" name="Picture 4" descr="http://www.pawelldesign.ru/_/rsrc/1258747696932/Home/drawing_illustration/melnik_big.jpg?height=420&amp;width=420"/>
          <p:cNvPicPr>
            <a:picLocks noChangeAspect="1" noChangeArrowheads="1"/>
          </p:cNvPicPr>
          <p:nvPr/>
        </p:nvPicPr>
        <p:blipFill>
          <a:blip r:embed="rId3" cstate="print"/>
          <a:srcRect l="19914" r="24287"/>
          <a:stretch>
            <a:fillRect/>
          </a:stretch>
        </p:blipFill>
        <p:spPr bwMode="auto">
          <a:xfrm>
            <a:off x="6732240" y="2857499"/>
            <a:ext cx="2232248" cy="4000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 встречает волшебник!</a:t>
            </a:r>
            <a:endParaRPr lang="ru-RU" dirty="0"/>
          </a:p>
        </p:txBody>
      </p:sp>
      <p:pic>
        <p:nvPicPr>
          <p:cNvPr id="33794" name="Picture 2" descr="http://u.kanobu.ru/images/2012/06/26/1517c950-22c5-4ee7-af76-19466e91163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8623857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Ура! Волшебник вернул нам воду!</a:t>
            </a:r>
            <a:endParaRPr lang="ru-RU" dirty="0"/>
          </a:p>
        </p:txBody>
      </p:sp>
      <p:pic>
        <p:nvPicPr>
          <p:cNvPr id="32770" name="Picture 2" descr="http://kingofwallpapers.com/river-images/river-images-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25352"/>
            <a:ext cx="8676456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Тема8</Template>
  <TotalTime>65</TotalTime>
  <Words>60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Тема8</vt:lpstr>
      <vt:lpstr>Кому нужна вода?</vt:lpstr>
      <vt:lpstr>Нас встречает испуганная капелька</vt:lpstr>
      <vt:lpstr> Злой волшебник украл всю воду из реки</vt:lpstr>
      <vt:lpstr>А кто это лежит на дне реки?</vt:lpstr>
      <vt:lpstr>Что это такое?  Завядшие цветы.</vt:lpstr>
      <vt:lpstr>А здесь плачут звери. Что случилось?</vt:lpstr>
      <vt:lpstr>Кто это у мельницы грустит?</vt:lpstr>
      <vt:lpstr>Нас встречает волшебник!</vt:lpstr>
      <vt:lpstr>Ура! Волшебник вернул нам воду!</vt:lpstr>
      <vt:lpstr>И капелька наша улыбается. Спасибо!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Кому нужна вода?</dc:title>
  <dc:creator>Леванидовна</dc:creator>
  <cp:lastModifiedBy>Леванидовна</cp:lastModifiedBy>
  <cp:revision>7</cp:revision>
  <dcterms:created xsi:type="dcterms:W3CDTF">2017-05-15T20:09:10Z</dcterms:created>
  <dcterms:modified xsi:type="dcterms:W3CDTF">2017-05-15T21:15:10Z</dcterms:modified>
</cp:coreProperties>
</file>