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C6ED4F7-2D3A-412F-99FE-5CE7CAEBA8C4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85047F-4323-41DB-A5B9-D5E46023A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4058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C6ED4F7-2D3A-412F-99FE-5CE7CAEBA8C4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85047F-4323-41DB-A5B9-D5E46023A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19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C6ED4F7-2D3A-412F-99FE-5CE7CAEBA8C4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85047F-4323-41DB-A5B9-D5E46023A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509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C6ED4F7-2D3A-412F-99FE-5CE7CAEBA8C4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85047F-4323-41DB-A5B9-D5E46023A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905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C6ED4F7-2D3A-412F-99FE-5CE7CAEBA8C4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85047F-4323-41DB-A5B9-D5E46023A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539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C6ED4F7-2D3A-412F-99FE-5CE7CAEBA8C4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85047F-4323-41DB-A5B9-D5E46023A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56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C6ED4F7-2D3A-412F-99FE-5CE7CAEBA8C4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85047F-4323-41DB-A5B9-D5E46023A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5187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C6ED4F7-2D3A-412F-99FE-5CE7CAEBA8C4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85047F-4323-41DB-A5B9-D5E46023A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534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C6ED4F7-2D3A-412F-99FE-5CE7CAEBA8C4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85047F-4323-41DB-A5B9-D5E46023A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892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C6ED4F7-2D3A-412F-99FE-5CE7CAEBA8C4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85047F-4323-41DB-A5B9-D5E46023A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789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C6ED4F7-2D3A-412F-99FE-5CE7CAEBA8C4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85047F-4323-41DB-A5B9-D5E46023A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786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modificar el estilo de texto del patrón</a:t>
            </a:r>
          </a:p>
          <a:p>
            <a:pPr lvl="1"/>
            <a:r>
              <a:rPr lang="es-ES" altLang="ru-RU" smtClean="0"/>
              <a:t>Segundo nivel</a:t>
            </a:r>
          </a:p>
          <a:p>
            <a:pPr lvl="2"/>
            <a:r>
              <a:rPr lang="es-ES" altLang="ru-RU" smtClean="0"/>
              <a:t>Tercer nivel</a:t>
            </a:r>
          </a:p>
          <a:p>
            <a:pPr lvl="3"/>
            <a:r>
              <a:rPr lang="es-ES" altLang="ru-RU" smtClean="0"/>
              <a:t>Cuarto nivel</a:t>
            </a:r>
          </a:p>
          <a:p>
            <a:pPr lvl="4"/>
            <a:r>
              <a:rPr lang="es-ES" altLang="ru-RU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9C6ED4F7-2D3A-412F-99FE-5CE7CAEBA8C4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185047F-4323-41DB-A5B9-D5E46023A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872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«Колобок для бабы с дедом»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К занятию по речевому развитию </a:t>
            </a:r>
            <a:r>
              <a:rPr lang="ru-RU" dirty="0" err="1" smtClean="0"/>
              <a:t>О.М.Ельцовой</a:t>
            </a:r>
            <a:r>
              <a:rPr lang="ru-RU" dirty="0" smtClean="0"/>
              <a:t>, Детство-ПРЕСС,2016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586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Конец!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Выполнила : Воспитатель Красильникова А.Л.</a:t>
            </a:r>
          </a:p>
          <a:p>
            <a:r>
              <a:rPr lang="ru-RU" dirty="0" smtClean="0"/>
              <a:t>Г. Дзержинск</a:t>
            </a:r>
          </a:p>
          <a:p>
            <a:r>
              <a:rPr lang="ru-RU" dirty="0" smtClean="0"/>
              <a:t>2020г.</a:t>
            </a:r>
            <a:endParaRPr lang="ru-RU" dirty="0"/>
          </a:p>
        </p:txBody>
      </p:sp>
      <p:pic>
        <p:nvPicPr>
          <p:cNvPr id="6" name="Picture 2" descr="https://ds03.infourok.ru/uploads/ex/0a8e/0001f2d5-f70645b8/img0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 bwMode="auto">
          <a:xfrm>
            <a:off x="5087938" y="995363"/>
            <a:ext cx="6172200" cy="487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022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rok.1sept.ru/articles/653728/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58177" b="56091"/>
          <a:stretch/>
        </p:blipFill>
        <p:spPr bwMode="auto">
          <a:xfrm>
            <a:off x="2761907" y="1417638"/>
            <a:ext cx="6088179" cy="4812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05076"/>
          </a:xfrm>
        </p:spPr>
        <p:txBody>
          <a:bodyPr/>
          <a:lstStyle/>
          <a:p>
            <a:r>
              <a:rPr lang="ru-RU" sz="3200" dirty="0" smtClean="0"/>
              <a:t>Жили-были дед да баба.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506322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.ytimg.com/vi/XYKvyxILtiU/maxresdefaul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5" t="-167" r="16097" b="9349"/>
          <a:stretch/>
        </p:blipFill>
        <p:spPr bwMode="auto">
          <a:xfrm>
            <a:off x="2547258" y="653142"/>
            <a:ext cx="6498771" cy="5921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20486" y="81641"/>
            <a:ext cx="10972800" cy="571501"/>
          </a:xfrm>
        </p:spPr>
        <p:txBody>
          <a:bodyPr/>
          <a:lstStyle/>
          <a:p>
            <a:r>
              <a:rPr lang="ru-RU" sz="2800" dirty="0" smtClean="0"/>
              <a:t>Вот говорит дед бабе: «Испеки мне колобок». Ушла баба. </a:t>
            </a:r>
            <a:br>
              <a:rPr lang="ru-RU" sz="2800" dirty="0" smtClean="0"/>
            </a:br>
            <a:r>
              <a:rPr lang="ru-RU" sz="2800" dirty="0" smtClean="0"/>
              <a:t>А вернулась ни с чем…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04436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fs.znanio.ru/methodology/images/22/99/22999b4d28ea2649eed491adb97e2cc24142d08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7" t="212" r="9082" b="-212"/>
          <a:stretch/>
        </p:blipFill>
        <p:spPr bwMode="auto">
          <a:xfrm>
            <a:off x="2209801" y="884237"/>
            <a:ext cx="7424056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261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www.defectologiya.pro/assets/library/921%D0%AF/Page_0000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" t="6742" r="3961" b="4602"/>
          <a:stretch/>
        </p:blipFill>
        <p:spPr bwMode="auto">
          <a:xfrm>
            <a:off x="1696588" y="783771"/>
            <a:ext cx="8157792" cy="5355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224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neposed.net/images/olga/obuchai-ka/razvitie_rechi/svyaznaya-rech/kolobok1/rasskaji-po-kartinkam-kolobok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3" t="3985" r="2833" b="3784"/>
          <a:stretch/>
        </p:blipFill>
        <p:spPr bwMode="auto">
          <a:xfrm>
            <a:off x="2536370" y="1066798"/>
            <a:ext cx="7149142" cy="4942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6625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cdn.freelance.ru/img/portfolio/pics/00/31/C0/3260461.jpg?mt=62fa380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3" t="19176" r="6469"/>
          <a:stretch/>
        </p:blipFill>
        <p:spPr bwMode="auto">
          <a:xfrm>
            <a:off x="1621972" y="620485"/>
            <a:ext cx="9154886" cy="573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6719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ds04.infourok.ru/uploads/ex/0835/0012e06c-31b0da7e/img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2"/>
          <a:stretch/>
        </p:blipFill>
        <p:spPr bwMode="auto">
          <a:xfrm>
            <a:off x="2133599" y="759505"/>
            <a:ext cx="7119259" cy="5493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171" y="0"/>
            <a:ext cx="10972800" cy="759505"/>
          </a:xfrm>
        </p:spPr>
        <p:txBody>
          <a:bodyPr/>
          <a:lstStyle/>
          <a:p>
            <a:r>
              <a:rPr lang="ru-RU" sz="3200" dirty="0" smtClean="0"/>
              <a:t>Покатился колобок, да прямо бабе в руки и прикатился.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0802575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ds02.infourok.ru/uploads/ex/0b02/00005921-b0bfcf52/img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91"/>
          <a:stretch/>
        </p:blipFill>
        <p:spPr bwMode="auto">
          <a:xfrm>
            <a:off x="1995259" y="1254352"/>
            <a:ext cx="8146885" cy="4699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2302" y="111352"/>
            <a:ext cx="10972800" cy="1143000"/>
          </a:xfrm>
        </p:spPr>
        <p:txBody>
          <a:bodyPr/>
          <a:lstStyle/>
          <a:p>
            <a:r>
              <a:rPr lang="ru-RU" sz="2800" dirty="0" smtClean="0"/>
              <a:t>Понесла баба колобок деду.</a:t>
            </a:r>
            <a:br>
              <a:rPr lang="ru-RU" sz="2800" dirty="0" smtClean="0"/>
            </a:br>
            <a:r>
              <a:rPr lang="ru-RU" sz="2800" dirty="0" smtClean="0"/>
              <a:t>«На, дед, кушай!»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009407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3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3" id="{706DDB8A-982D-4AC3-B628-CBF14A2F6D81}" vid="{0E05D5AF-0A27-4AB5-857D-9A5BA2D1E2B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Тема3</Template>
  <TotalTime>55</TotalTime>
  <Words>62</Words>
  <Application>Microsoft Office PowerPoint</Application>
  <PresentationFormat>Широкоэкранный</PresentationFormat>
  <Paragraphs>10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Arial</vt:lpstr>
      <vt:lpstr>Тема3</vt:lpstr>
      <vt:lpstr>«Колобок для бабы с дедом»</vt:lpstr>
      <vt:lpstr>Жили-были дед да баба. </vt:lpstr>
      <vt:lpstr>Вот говорит дед бабе: «Испеки мне колобок». Ушла баба.  А вернулась ни с чем…</vt:lpstr>
      <vt:lpstr>Презентация PowerPoint</vt:lpstr>
      <vt:lpstr>Презентация PowerPoint</vt:lpstr>
      <vt:lpstr>Презентация PowerPoint</vt:lpstr>
      <vt:lpstr>Презентация PowerPoint</vt:lpstr>
      <vt:lpstr>Покатился колобок, да прямо бабе в руки и прикатился.</vt:lpstr>
      <vt:lpstr>Понесла баба колобок деду. «На, дед, кушай!»</vt:lpstr>
      <vt:lpstr>Конец!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«Колобок для бабы с дедом»</dc:title>
  <dc:creator>МВидео</dc:creator>
  <cp:lastModifiedBy>МВидео</cp:lastModifiedBy>
  <cp:revision>6</cp:revision>
  <dcterms:created xsi:type="dcterms:W3CDTF">2020-11-30T22:21:26Z</dcterms:created>
  <dcterms:modified xsi:type="dcterms:W3CDTF">2021-06-01T19:34:40Z</dcterms:modified>
</cp:coreProperties>
</file>