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A5C54F2-39CB-495D-8E92-6C6D9D95A4E2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863C162-6FB9-4CD1-B310-959B6F375B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5C54F2-39CB-495D-8E92-6C6D9D95A4E2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63C162-6FB9-4CD1-B310-959B6F375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5C54F2-39CB-495D-8E92-6C6D9D95A4E2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63C162-6FB9-4CD1-B310-959B6F375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5C54F2-39CB-495D-8E92-6C6D9D95A4E2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63C162-6FB9-4CD1-B310-959B6F375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A5C54F2-39CB-495D-8E92-6C6D9D95A4E2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863C162-6FB9-4CD1-B310-959B6F375B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5C54F2-39CB-495D-8E92-6C6D9D95A4E2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4863C162-6FB9-4CD1-B310-959B6F375B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5C54F2-39CB-495D-8E92-6C6D9D95A4E2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4863C162-6FB9-4CD1-B310-959B6F375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5C54F2-39CB-495D-8E92-6C6D9D95A4E2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63C162-6FB9-4CD1-B310-959B6F375B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5C54F2-39CB-495D-8E92-6C6D9D95A4E2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63C162-6FB9-4CD1-B310-959B6F375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A5C54F2-39CB-495D-8E92-6C6D9D95A4E2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863C162-6FB9-4CD1-B310-959B6F375B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A5C54F2-39CB-495D-8E92-6C6D9D95A4E2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863C162-6FB9-4CD1-B310-959B6F375B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9A5C54F2-39CB-495D-8E92-6C6D9D95A4E2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4863C162-6FB9-4CD1-B310-959B6F375B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«Как спасаются звери от стужи зимой»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Развитие речи в </a:t>
            </a:r>
            <a:r>
              <a:rPr lang="ru-RU" dirty="0" err="1" smtClean="0"/>
              <a:t>мл.гр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КОНЕЦ</a:t>
            </a:r>
            <a:endParaRPr lang="ru-RU" sz="48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Выполнила</a:t>
            </a:r>
            <a:r>
              <a:rPr lang="ru-RU" dirty="0" smtClean="0"/>
              <a:t>: </a:t>
            </a:r>
            <a:r>
              <a:rPr lang="ru-RU" dirty="0" smtClean="0"/>
              <a:t>Красильникова Алла Леонидовна, </a:t>
            </a:r>
            <a:r>
              <a:rPr lang="ru-RU" dirty="0" smtClean="0"/>
              <a:t>воспитатель. </a:t>
            </a:r>
            <a:r>
              <a:rPr lang="ru-RU" dirty="0" smtClean="0"/>
              <a:t>Г.Дзержинск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087232"/>
          </a:xfrm>
        </p:spPr>
        <p:txBody>
          <a:bodyPr>
            <a:noAutofit/>
          </a:bodyPr>
          <a:lstStyle/>
          <a:p>
            <a:r>
              <a:rPr lang="ru-RU" sz="3200" dirty="0" smtClean="0"/>
              <a:t>Что помогает согреться зверятам в лесу?</a:t>
            </a:r>
            <a:endParaRPr lang="ru-RU" sz="3200" dirty="0"/>
          </a:p>
        </p:txBody>
      </p:sp>
      <p:pic>
        <p:nvPicPr>
          <p:cNvPr id="4" name="Содержимое 3" descr="0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5" y="1484784"/>
            <a:ext cx="4224469" cy="3168352"/>
          </a:xfrm>
        </p:spPr>
      </p:pic>
      <p:pic>
        <p:nvPicPr>
          <p:cNvPr id="5" name="Рисунок 4" descr="1210942686_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1544735"/>
            <a:ext cx="3344019" cy="50626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У лисы и белки какого цвета шубки?</a:t>
            </a:r>
            <a:endParaRPr lang="ru-RU" sz="3600" dirty="0"/>
          </a:p>
        </p:txBody>
      </p:sp>
      <p:pic>
        <p:nvPicPr>
          <p:cNvPr id="4" name="Содержимое 3" descr="smeshannii_l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535355"/>
            <a:ext cx="8568952" cy="5134005"/>
          </a:xfrm>
        </p:spPr>
      </p:pic>
      <p:pic>
        <p:nvPicPr>
          <p:cNvPr id="5" name="Рисунок 4" descr="ShowImage.jpe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004048" y="4096658"/>
            <a:ext cx="3466356" cy="2362433"/>
          </a:xfrm>
          <a:prstGeom prst="snip2DiagRect">
            <a:avLst>
              <a:gd name="adj1" fmla="val 0"/>
              <a:gd name="adj2" fmla="val 50000"/>
            </a:avLst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0_5f76f_1530791a_XL.jpe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99592" y="4869160"/>
            <a:ext cx="1800200" cy="1489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А у зайца и волка какого цвета шубки?</a:t>
            </a:r>
            <a:endParaRPr lang="ru-RU" sz="3600" dirty="0"/>
          </a:p>
        </p:txBody>
      </p:sp>
      <p:pic>
        <p:nvPicPr>
          <p:cNvPr id="4" name="Содержимое 3" descr="smeshannii_l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556792"/>
            <a:ext cx="8568951" cy="5023122"/>
          </a:xfrm>
        </p:spPr>
      </p:pic>
      <p:pic>
        <p:nvPicPr>
          <p:cNvPr id="5" name="Рисунок 4" descr="0_74c49_5a184fa8_XL.jpe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156176" y="3861048"/>
            <a:ext cx="1584176" cy="2147439"/>
          </a:xfrm>
          <a:prstGeom prst="snipRoundRect">
            <a:avLst>
              <a:gd name="adj1" fmla="val 16667"/>
              <a:gd name="adj2" fmla="val 39756"/>
            </a:avLst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funnyanim39_768x51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835696" y="4509120"/>
            <a:ext cx="1008112" cy="1738124"/>
          </a:xfrm>
          <a:prstGeom prst="round2DiagRect">
            <a:avLst>
              <a:gd name="adj1" fmla="val 50000"/>
              <a:gd name="adj2" fmla="val 0"/>
            </a:avLst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у медведя какая шубка?</a:t>
            </a:r>
            <a:endParaRPr lang="ru-RU" dirty="0"/>
          </a:p>
        </p:txBody>
      </p:sp>
      <p:pic>
        <p:nvPicPr>
          <p:cNvPr id="4" name="Содержимое 3" descr="smeshannii_l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5" y="1484784"/>
            <a:ext cx="8496944" cy="5184576"/>
          </a:xfrm>
        </p:spPr>
      </p:pic>
      <p:pic>
        <p:nvPicPr>
          <p:cNvPr id="5" name="Рисунок 4" descr="78767901_4_oktyabrya__Vsemirnuyy_den_zaschituy_zhivotnuyh_2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475656" y="2348880"/>
            <a:ext cx="1944216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что зимой?</a:t>
            </a:r>
            <a:endParaRPr lang="ru-RU" dirty="0"/>
          </a:p>
        </p:txBody>
      </p:sp>
      <p:pic>
        <p:nvPicPr>
          <p:cNvPr id="4" name="Содержимое 3" descr="4b48be8a2f5f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532955"/>
            <a:ext cx="8280920" cy="4992389"/>
          </a:xfrm>
        </p:spPr>
      </p:pic>
      <p:pic>
        <p:nvPicPr>
          <p:cNvPr id="5" name="Рисунок 4" descr="94978097_4698066_0c32c04c73245387bf42542f5966a8c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71600" y="5085184"/>
            <a:ext cx="1368152" cy="1332148"/>
          </a:xfrm>
          <a:prstGeom prst="round2DiagRect">
            <a:avLst>
              <a:gd name="adj1" fmla="val 19904"/>
              <a:gd name="adj2" fmla="val 0"/>
            </a:avLst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0kgxwga49nufik6x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572000" y="4714178"/>
            <a:ext cx="1584176" cy="1825421"/>
          </a:xfrm>
          <a:prstGeom prst="round1Rect">
            <a:avLst>
              <a:gd name="adj" fmla="val 50000"/>
            </a:avLst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Все звери одели зимние шубки</a:t>
            </a:r>
            <a:endParaRPr lang="ru-RU" dirty="0"/>
          </a:p>
        </p:txBody>
      </p:sp>
      <p:pic>
        <p:nvPicPr>
          <p:cNvPr id="4" name="Содержимое 3" descr="4b48be8a2f5f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46238"/>
            <a:ext cx="8424936" cy="4951114"/>
          </a:xfrm>
        </p:spPr>
      </p:pic>
      <p:pic>
        <p:nvPicPr>
          <p:cNvPr id="6" name="Рисунок 5" descr="4213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084168" y="4797152"/>
            <a:ext cx="2880320" cy="1837240"/>
          </a:xfrm>
          <a:prstGeom prst="snip2SameRect">
            <a:avLst>
              <a:gd name="adj1" fmla="val 38639"/>
              <a:gd name="adj2" fmla="val 0"/>
            </a:avLst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фото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67544" y="5085184"/>
            <a:ext cx="664440" cy="8805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0420568929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475656" y="3597728"/>
            <a:ext cx="1872208" cy="2193471"/>
          </a:xfrm>
          <a:prstGeom prst="round2SameRect">
            <a:avLst>
              <a:gd name="adj1" fmla="val 13177"/>
              <a:gd name="adj2" fmla="val 0"/>
            </a:avLst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artleo.com-3287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3419872" y="5157192"/>
            <a:ext cx="2880320" cy="1512168"/>
          </a:xfrm>
          <a:prstGeom prst="snipRoundRect">
            <a:avLst>
              <a:gd name="adj1" fmla="val 16667"/>
              <a:gd name="adj2" fmla="val 50000"/>
            </a:avLst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</a:t>
            </a:r>
            <a:r>
              <a:rPr lang="ru-RU" dirty="0" smtClean="0"/>
              <a:t>Спрячьте </a:t>
            </a:r>
            <a:r>
              <a:rPr lang="ru-RU" dirty="0" smtClean="0"/>
              <a:t>нас в свои домики»</a:t>
            </a:r>
            <a:endParaRPr lang="ru-RU" dirty="0"/>
          </a:p>
        </p:txBody>
      </p:sp>
      <p:pic>
        <p:nvPicPr>
          <p:cNvPr id="4" name="Содержимое 3" descr="0kgxwga49nufik6x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1520" y="2060848"/>
            <a:ext cx="1193922" cy="1350714"/>
          </a:xfrm>
        </p:spPr>
      </p:pic>
      <p:pic>
        <p:nvPicPr>
          <p:cNvPr id="5" name="Рисунок 4" descr="94978097_4698066_0c32c04c73245387bf42542f5966a8c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403648" y="2348880"/>
            <a:ext cx="1111334" cy="1080120"/>
          </a:xfrm>
          <a:prstGeom prst="round2DiagRect">
            <a:avLst>
              <a:gd name="adj1" fmla="val 19170"/>
              <a:gd name="adj2" fmla="val 0"/>
            </a:avLst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171349090_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1628800"/>
            <a:ext cx="2369840" cy="1777380"/>
          </a:xfrm>
          <a:prstGeom prst="rect">
            <a:avLst/>
          </a:prstGeom>
        </p:spPr>
      </p:pic>
      <p:pic>
        <p:nvPicPr>
          <p:cNvPr id="7" name="Рисунок 6" descr="artleo.com-3287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860032" y="2204864"/>
            <a:ext cx="2376264" cy="1246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x_6e65aa2a.jpg"/>
          <p:cNvPicPr>
            <a:picLocks noChangeAspect="1"/>
          </p:cNvPicPr>
          <p:nvPr/>
        </p:nvPicPr>
        <p:blipFill>
          <a:blip r:embed="rId6" cstate="print"/>
          <a:srcRect l="9466" r="16619" b="24567"/>
          <a:stretch>
            <a:fillRect/>
          </a:stretch>
        </p:blipFill>
        <p:spPr>
          <a:xfrm>
            <a:off x="6911752" y="1628800"/>
            <a:ext cx="2232248" cy="1708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4213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520" y="4869160"/>
            <a:ext cx="1889787" cy="1417340"/>
          </a:xfrm>
          <a:prstGeom prst="rect">
            <a:avLst/>
          </a:prstGeom>
        </p:spPr>
      </p:pic>
      <p:pic>
        <p:nvPicPr>
          <p:cNvPr id="10" name="Рисунок 9" descr="0_7810e_3e68e249_XL.jpe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6804248" y="4869160"/>
            <a:ext cx="2094498" cy="1296144"/>
          </a:xfrm>
          <a:prstGeom prst="rect">
            <a:avLst/>
          </a:prstGeom>
        </p:spPr>
      </p:pic>
      <p:pic>
        <p:nvPicPr>
          <p:cNvPr id="11" name="Рисунок 10" descr="6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508105" y="4653136"/>
            <a:ext cx="1296144" cy="1584176"/>
          </a:xfrm>
          <a:prstGeom prst="rect">
            <a:avLst/>
          </a:prstGeom>
        </p:spPr>
      </p:pic>
      <p:pic>
        <p:nvPicPr>
          <p:cNvPr id="13" name="Рисунок 12" descr="1629641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2123728" y="4725144"/>
            <a:ext cx="1937819" cy="1512168"/>
          </a:xfrm>
          <a:prstGeom prst="rect">
            <a:avLst/>
          </a:prstGeom>
        </p:spPr>
      </p:pic>
      <p:pic>
        <p:nvPicPr>
          <p:cNvPr id="15" name="Рисунок 14" descr="1906102.jp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>
          <a:xfrm>
            <a:off x="4067944" y="4647635"/>
            <a:ext cx="1512168" cy="15699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04 0.10777 C 0.00226 0.12119 0.00035 0.12998 0.01267 0.14015 C 0.01944 0.1531 0.01146 0.14038 0.02014 0.14778 C 0.02187 0.1494 0.02292 0.15172 0.02465 0.15333 C 0.02934 0.15773 0.03455 0.1612 0.03958 0.16513 C 0.04097 0.16652 0.04236 0.16813 0.0441 0.16883 C 0.04705 0.17022 0.05312 0.17276 0.05312 0.17299 C 0.06337 0.18201 0.05069 0.17184 0.06354 0.17854 C 0.08107 0.18826 0.08264 0.18964 0.10208 0.19196 C 0.15555 0.2093 0.2125 0.1945 0.26771 0.19381 C 0.30781 0.19034 0.34809 0.18641 0.38837 0.18432 C 0.39913 0.18664 0.40833 0.19265 0.41823 0.19751 C 0.42118 0.19912 0.42413 0.20028 0.42708 0.20144 C 0.42864 0.20213 0.43177 0.20352 0.43177 0.20375 C 0.44062 0.21485 0.44097 0.23335 0.4467 0.24792 " pathEditMode="relative" rAng="0" ptsTypes="ffffffffff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00" y="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16 0.08742 C -0.00139 0.0888 -0.0033 0.08996 0.00086 0.09366 C 0.00416 0.10037 0.00451 0.10245 0.01406 0.10661 C 0.02361 0.11517 0.04757 0.12049 0.06354 0.12303 C 0.08055 0.1228 0.09496 0.12303 0.11111 0.12118 C 0.13142 0.11933 0.15069 0.11586 0.17083 0.11401 C 0.17899 0.11216 0.18767 0.11147 0.196 0.11031 C 0.20364 0.10915 0.21076 0.10754 0.21857 0.10661 C 0.22725 0.10291 0.21979 0.10545 0.23645 0.10384 C 0.24948 0.10245 0.26198 0.10083 0.27517 0.10014 C 0.28142 0.09898 0.29444 0.09736 0.29444 0.09759 C 0.38142 0.09852 0.34479 0.09482 0.38264 0.10199 C 0.38663 0.1036 0.39166 0.10545 0.39618 0.10661 C 0.39895 0.1073 0.40191 0.10777 0.40503 0.10846 C 0.40659 0.10869 0.40954 0.10915 0.40954 0.10939 C 0.42257 0.11748 0.40642 0.108 0.4184 0.11286 C 0.4217 0.11447 0.42413 0.11632 0.42743 0.11748 C 0.42934 0.11933 0.43211 0.12095 0.43333 0.12303 C 0.43385 0.12396 0.43385 0.12511 0.43489 0.12581 C 0.43593 0.12673 0.43784 0.12719 0.43923 0.12766 C 0.44097 0.13066 0.44687 0.13598 0.44687 0.13598 C 0.44982 0.14384 0.44618 0.13598 0.45121 0.14223 C 0.45434 0.14616 0.4552 0.15055 0.45729 0.15448 C 0.45902 0.16975 0.45885 0.1635 0.45885 0.17298 " pathEditMode="relative" rAng="0" ptsTypes="fffffffffffffffffffffff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00" y="4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51 0.14038 C -0.02553 0.13784 -0.02275 0.14154 -0.01528 0.14616 C -0.01372 0.14709 -0.01059 0.14917 -0.01059 0.1494 C -0.00955 0.15056 -0.00869 0.15217 -0.00747 0.15333 C -0.00608 0.15518 -0.00434 0.15634 -0.00296 0.15796 C -0.0007 0.16073 0.00329 0.16674 0.00329 0.16674 C 0.00607 0.1753 0.00243 0.16744 0.00937 0.17391 C 0.01475 0.179 0.01145 0.18108 0.01857 0.18571 C 0.02482 0.1945 0.04166 0.20213 0.05243 0.2049 C 0.06006 0.20999 0.06284 0.21068 0.07239 0.21207 C 0.09392 0.21161 0.11562 0.21161 0.13715 0.21068 C 0.14722 0.20999 0.15781 0.20537 0.16788 0.20328 C 0.19861 0.19727 0.22881 0.19149 0.26006 0.1901 C 0.28368 0.19056 0.30729 0.19056 0.3309 0.19149 C 0.346 0.19218 0.35989 0.2019 0.37395 0.20606 C 0.38489 0.213 0.37118 0.2049 0.38628 0.21207 C 0.39305 0.21531 0.39895 0.21994 0.40625 0.22225 C 0.41857 0.23381 0.43645 0.23335 0.45243 0.23705 C 0.45329 0.23728 0.46076 0.23936 0.46163 0.23982 C 0.46493 0.24167 0.47083 0.24584 0.47083 0.24584 C 0.47309 0.24884 0.47673 0.25116 0.47864 0.25463 C 0.48072 0.25809 0.48107 0.26619 0.48472 0.2692 " pathEditMode="relative" rAng="0" ptsTypes="fffffffffffffffffffff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00" y="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85846E-6 C -0.0026 0.00717 -0.00677 0.01179 -0.00798 0.02174 C -0.00833 0.02474 -0.00833 0.02867 -0.0092 0.03122 C -0.01006 0.03353 -0.01163 0.03261 -0.01267 0.03422 C -0.01788 0.04209 -0.021 0.05111 -0.02638 0.0562 C -0.02986 0.06521 -0.03229 0.07053 -0.0368 0.0747 C -0.04409 0.08834 -0.05364 0.0925 -0.06215 0.09967 C -0.06996 0.10592 -0.07725 0.11401 -0.08506 0.11817 C -0.1092 0.11471 -0.13333 0.11124 -0.15746 0.10869 C -0.16909 0.09967 -0.18229 0.10291 -0.19444 0.09967 C -0.2085 0.10291 -0.22204 0.10592 -0.23576 0.11517 C -0.24027 0.12141 -0.24513 0.12349 -0.24947 0.13043 C -0.25972 0.14708 -0.25243 0.14107 -0.26215 0.14639 C -0.26423 0.15194 -0.26701 0.15587 -0.26909 0.16188 C -0.27586 0.18039 -0.28072 0.20583 -0.28732 0.2241 " pathEditMode="relative" rAng="0" ptsTypes="ffffffffffffff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00" y="11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74 0.12604 C 0.01997 0.12997 0.01632 0.13576 0.00903 0.13807 C 0.00295 0.14663 -0.00798 0.14986 -0.01736 0.15426 C -0.0467 0.16813 -0.07986 0.1642 -0.11267 0.16513 C -0.1243 0.16536 -0.13611 0.16605 -0.14792 0.16651 C -0.16128 0.1686 -0.17396 0.17045 -0.18732 0.17183 C -0.21545 0.18039 -0.2493 0.17877 -0.2783 0.17993 C -0.30173 0.18085 -0.34861 0.18247 -0.34861 0.1827 C -0.36371 0.18409 -0.37882 0.18571 -0.3941 0.18663 C -0.41319 0.18779 -0.45121 0.18941 -0.45121 0.18964 C -0.47726 0.19473 -0.47187 0.19473 -0.50833 0.19612 C -0.53021 0.20028 -0.51805 0.19843 -0.54496 0.20005 C -0.56232 0.20537 -0.58038 0.20745 -0.59774 0.21231 C -0.60503 0.21416 -0.61007 0.21809 -0.61684 0.2204 C -0.62066 0.22156 -0.62864 0.22294 -0.62864 0.22318 C -0.63524 0.22734 -0.64427 0.2315 -0.65191 0.23381 C -0.65347 0.2352 -0.65451 0.23705 -0.65642 0.23798 C -0.65903 0.23936 -0.6651 0.24052 -0.6651 0.24075 C -0.66667 0.24191 -0.66788 0.24376 -0.66962 0.24468 C -0.67135 0.24561 -0.67378 0.24491 -0.67552 0.24607 C -0.67691 0.247 -0.67726 0.24885 -0.67847 0.25 C -0.68333 0.25463 -0.68819 0.25856 -0.69288 0.26365 " pathEditMode="relative" rAng="0" ptsTypes="fffffffffffffffffffff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00" y="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А весной у всех появятся детеныши</a:t>
            </a:r>
            <a:endParaRPr lang="ru-RU" sz="3600" dirty="0"/>
          </a:p>
        </p:txBody>
      </p:sp>
      <p:pic>
        <p:nvPicPr>
          <p:cNvPr id="4" name="Содержимое 3" descr="36511070_liski_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412776"/>
            <a:ext cx="3017308" cy="2262981"/>
          </a:xfrm>
        </p:spPr>
      </p:pic>
      <p:pic>
        <p:nvPicPr>
          <p:cNvPr id="5" name="Рисунок 4" descr="Animals_Beasts_Rabbits_019484_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51520" y="3789040"/>
            <a:ext cx="3048780" cy="2376264"/>
          </a:xfrm>
          <a:prstGeom prst="rect">
            <a:avLst/>
          </a:prstGeom>
        </p:spPr>
      </p:pic>
      <p:pic>
        <p:nvPicPr>
          <p:cNvPr id="6" name="Рисунок 5" descr="brenders-full-house-fox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1484784"/>
            <a:ext cx="3151409" cy="2232248"/>
          </a:xfrm>
          <a:prstGeom prst="rect">
            <a:avLst/>
          </a:prstGeom>
        </p:spPr>
      </p:pic>
      <p:pic>
        <p:nvPicPr>
          <p:cNvPr id="7" name="Рисунок 6" descr="medvedixa.jpg"/>
          <p:cNvPicPr>
            <a:picLocks noChangeAspect="1"/>
          </p:cNvPicPr>
          <p:nvPr/>
        </p:nvPicPr>
        <p:blipFill>
          <a:blip r:embed="rId5" cstate="print"/>
          <a:srcRect l="24934" t="8734" r="27692" b="15337"/>
          <a:stretch>
            <a:fillRect/>
          </a:stretch>
        </p:blipFill>
        <p:spPr>
          <a:xfrm>
            <a:off x="3275856" y="3645024"/>
            <a:ext cx="2448272" cy="2963698"/>
          </a:xfrm>
          <a:prstGeom prst="rect">
            <a:avLst/>
          </a:prstGeom>
        </p:spPr>
      </p:pic>
      <p:pic>
        <p:nvPicPr>
          <p:cNvPr id="8" name="Рисунок 7" descr="i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24128" y="3573016"/>
            <a:ext cx="2448272" cy="30906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124</TotalTime>
  <Words>75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Cambria</vt:lpstr>
      <vt:lpstr>Rockwell</vt:lpstr>
      <vt:lpstr>Wingdings 2</vt:lpstr>
      <vt:lpstr>Литейная</vt:lpstr>
      <vt:lpstr>«Как спасаются звери от стужи зимой»</vt:lpstr>
      <vt:lpstr>Что помогает согреться зверятам в лесу?</vt:lpstr>
      <vt:lpstr>У лисы и белки какого цвета шубки?</vt:lpstr>
      <vt:lpstr>А у зайца и волка какого цвета шубки?</vt:lpstr>
      <vt:lpstr>А у медведя какая шубка?</vt:lpstr>
      <vt:lpstr>А что зимой?</vt:lpstr>
      <vt:lpstr>Все звери одели зимние шубки</vt:lpstr>
      <vt:lpstr>«Спрячьте нас в свои домики»</vt:lpstr>
      <vt:lpstr>А весной у всех появятся детеныши</vt:lpstr>
      <vt:lpstr>КОНЕЦ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«Как спасаются звери от стужи зимой»</dc:title>
  <dc:creator>Леванидовна</dc:creator>
  <cp:lastModifiedBy>МВидео</cp:lastModifiedBy>
  <cp:revision>14</cp:revision>
  <dcterms:created xsi:type="dcterms:W3CDTF">2013-01-21T19:13:50Z</dcterms:created>
  <dcterms:modified xsi:type="dcterms:W3CDTF">2021-06-01T19:30:52Z</dcterms:modified>
</cp:coreProperties>
</file>