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60FCB4C-1EC0-4E0B-91A1-8E3E3316849C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74830E2-E768-4AD5-B7DC-0F6A9B4DB4C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нам транспорт помогает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Развитие речи в </a:t>
            </a:r>
            <a:r>
              <a:rPr lang="en-US" dirty="0" smtClean="0"/>
              <a:t>II</a:t>
            </a:r>
            <a:r>
              <a:rPr lang="ru-RU" dirty="0" smtClean="0"/>
              <a:t> младшей группе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Песок</a:t>
            </a:r>
            <a:endParaRPr lang="ru-RU" dirty="0"/>
          </a:p>
        </p:txBody>
      </p:sp>
      <p:pic>
        <p:nvPicPr>
          <p:cNvPr id="4" name="Содержимое 3" descr="Ural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564904"/>
            <a:ext cx="6088528" cy="4061048"/>
          </a:xfrm>
        </p:spPr>
      </p:pic>
      <p:pic>
        <p:nvPicPr>
          <p:cNvPr id="5" name="Рисунок 4" descr="htyj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80633" y="1772816"/>
            <a:ext cx="3463367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Доски и кирпичи</a:t>
            </a:r>
            <a:endParaRPr lang="ru-RU" dirty="0"/>
          </a:p>
        </p:txBody>
      </p:sp>
      <p:pic>
        <p:nvPicPr>
          <p:cNvPr id="4" name="Содержимое 3" descr="podolsk-kirpich_stroitelnyy__66192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76872"/>
            <a:ext cx="5715000" cy="4286250"/>
          </a:xfrm>
        </p:spPr>
      </p:pic>
      <p:pic>
        <p:nvPicPr>
          <p:cNvPr id="5" name="Рисунок 4" descr="brick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75784" y="1484784"/>
            <a:ext cx="3468216" cy="2663590"/>
          </a:xfrm>
          <a:prstGeom prst="rect">
            <a:avLst/>
          </a:prstGeom>
        </p:spPr>
      </p:pic>
      <p:pic>
        <p:nvPicPr>
          <p:cNvPr id="6" name="Рисунок 5" descr="doska-obreznaya-suhaya3.jpg"/>
          <p:cNvPicPr>
            <a:picLocks noChangeAspect="1"/>
          </p:cNvPicPr>
          <p:nvPr/>
        </p:nvPicPr>
        <p:blipFill>
          <a:blip r:embed="rId4" cstate="print"/>
          <a:srcRect t="11389" b="9265"/>
          <a:stretch>
            <a:fillRect/>
          </a:stretch>
        </p:blipFill>
        <p:spPr>
          <a:xfrm>
            <a:off x="6156176" y="4293096"/>
            <a:ext cx="2813298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водит транспорт?</a:t>
            </a:r>
            <a:endParaRPr lang="ru-RU" dirty="0"/>
          </a:p>
        </p:txBody>
      </p:sp>
      <p:pic>
        <p:nvPicPr>
          <p:cNvPr id="7" name="Содержимое 6" descr="80074852_9048ce686a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Запасные части для  машины продаются в магазине</a:t>
            </a:r>
            <a:endParaRPr lang="ru-RU" dirty="0"/>
          </a:p>
        </p:txBody>
      </p:sp>
      <p:pic>
        <p:nvPicPr>
          <p:cNvPr id="4" name="Содержимое 3" descr="5048c70f609a9dce87b66337952151d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628800"/>
            <a:ext cx="6720746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Купи запчасти для машины</a:t>
            </a:r>
            <a:endParaRPr lang="ru-RU" dirty="0"/>
          </a:p>
        </p:txBody>
      </p:sp>
      <p:pic>
        <p:nvPicPr>
          <p:cNvPr id="4" name="Содержимое 3" descr="08w17-sdb-100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68761"/>
            <a:ext cx="1900818" cy="1944216"/>
          </a:xfrm>
        </p:spPr>
      </p:pic>
      <p:pic>
        <p:nvPicPr>
          <p:cNvPr id="5" name="Рисунок 4" descr="002219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124744"/>
            <a:ext cx="2496277" cy="1872208"/>
          </a:xfrm>
          <a:prstGeom prst="rect">
            <a:avLst/>
          </a:prstGeom>
        </p:spPr>
      </p:pic>
      <p:pic>
        <p:nvPicPr>
          <p:cNvPr id="6" name="Рисунок 5" descr="Lobovoe-stekl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412776"/>
            <a:ext cx="3456384" cy="1872208"/>
          </a:xfrm>
          <a:prstGeom prst="rect">
            <a:avLst/>
          </a:prstGeom>
        </p:spPr>
      </p:pic>
      <p:pic>
        <p:nvPicPr>
          <p:cNvPr id="7" name="Рисунок 6" descr="1b8a3e1ed66fd810c0d04641bf63bc7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465512"/>
            <a:ext cx="2699792" cy="2699792"/>
          </a:xfrm>
          <a:prstGeom prst="rect">
            <a:avLst/>
          </a:prstGeom>
        </p:spPr>
      </p:pic>
      <p:pic>
        <p:nvPicPr>
          <p:cNvPr id="8" name="Рисунок 7" descr="pedalierafor4_500x5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4692774"/>
            <a:ext cx="2165226" cy="2165226"/>
          </a:xfrm>
          <a:prstGeom prst="rect">
            <a:avLst/>
          </a:prstGeom>
        </p:spPr>
      </p:pic>
      <p:pic>
        <p:nvPicPr>
          <p:cNvPr id="9" name="Рисунок 8" descr="TRW Advanced Steering Wheel1_2.jpg"/>
          <p:cNvPicPr>
            <a:picLocks noChangeAspect="1"/>
          </p:cNvPicPr>
          <p:nvPr/>
        </p:nvPicPr>
        <p:blipFill>
          <a:blip r:embed="rId7" cstate="print"/>
          <a:srcRect l="18240" r="14600"/>
          <a:stretch>
            <a:fillRect/>
          </a:stretch>
        </p:blipFill>
        <p:spPr>
          <a:xfrm>
            <a:off x="2915816" y="2996952"/>
            <a:ext cx="1872208" cy="1817061"/>
          </a:xfrm>
          <a:prstGeom prst="rect">
            <a:avLst/>
          </a:prstGeom>
        </p:spPr>
      </p:pic>
      <p:pic>
        <p:nvPicPr>
          <p:cNvPr id="10" name="Рисунок 9" descr="ufa_b_8297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36096" y="3573016"/>
            <a:ext cx="3099535" cy="2485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Выполнила: Красильникова А.Л., воспитатель МБОУ «Детский сад №</a:t>
            </a:r>
            <a:r>
              <a:rPr lang="ru-RU" smtClean="0"/>
              <a:t>58», 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150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Как называются люди, которые едут в пассажирском транспорте?</a:t>
            </a:r>
            <a:endParaRPr lang="ru-RU" sz="3600" dirty="0"/>
          </a:p>
        </p:txBody>
      </p:sp>
      <p:pic>
        <p:nvPicPr>
          <p:cNvPr id="5" name="Содержимое 3" descr="transpo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7232" y="2146998"/>
            <a:ext cx="4669536" cy="3614928"/>
          </a:xfrm>
          <a:prstGeom prst="rect">
            <a:avLst/>
          </a:prstGeom>
        </p:spPr>
      </p:pic>
      <p:pic>
        <p:nvPicPr>
          <p:cNvPr id="7" name="Содержимое 6" descr="transpo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8064896" cy="498516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Кто может быть пассажиром? </a:t>
            </a:r>
            <a:br>
              <a:rPr lang="ru-RU" dirty="0" smtClean="0"/>
            </a:br>
            <a:r>
              <a:rPr lang="ru-RU" dirty="0" smtClean="0"/>
              <a:t>Куда можно поехать?</a:t>
            </a:r>
            <a:endParaRPr lang="ru-RU" dirty="0"/>
          </a:p>
        </p:txBody>
      </p:sp>
      <p:pic>
        <p:nvPicPr>
          <p:cNvPr id="6" name="Содержимое 3" descr="1616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412776"/>
            <a:ext cx="7833043" cy="52481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продает билеты?</a:t>
            </a:r>
            <a:endParaRPr lang="ru-RU" dirty="0"/>
          </a:p>
        </p:txBody>
      </p:sp>
      <p:pic>
        <p:nvPicPr>
          <p:cNvPr id="4" name="Содержимое 3" descr="3ac8de611c257fae8e21bd0a4200387a.jp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1170438"/>
            <a:ext cx="3168352" cy="55680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нужно делать, чтобы перевести груз?</a:t>
            </a:r>
            <a:endParaRPr lang="ru-RU" dirty="0"/>
          </a:p>
        </p:txBody>
      </p:sp>
      <p:pic>
        <p:nvPicPr>
          <p:cNvPr id="4" name="Содержимое 3" descr="659e17d47062d4f957610472687b1be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9111" y="1600200"/>
            <a:ext cx="4997152" cy="499715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грузы можно перевозить на грузовой машине?</a:t>
            </a:r>
            <a:endParaRPr lang="ru-RU" dirty="0"/>
          </a:p>
        </p:txBody>
      </p:sp>
      <p:pic>
        <p:nvPicPr>
          <p:cNvPr id="4" name="Содержимое 3" descr="117488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348880"/>
            <a:ext cx="5667041" cy="3959845"/>
          </a:xfrm>
        </p:spPr>
      </p:pic>
      <p:pic>
        <p:nvPicPr>
          <p:cNvPr id="5" name="Рисунок 4" descr="1038653462574daac7efaca6.084900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556792"/>
            <a:ext cx="3374616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Мебель</a:t>
            </a:r>
            <a:endParaRPr lang="ru-RU" dirty="0"/>
          </a:p>
        </p:txBody>
      </p:sp>
      <p:pic>
        <p:nvPicPr>
          <p:cNvPr id="6" name="Содержимое 5" descr="Fortress_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199" y="1916832"/>
            <a:ext cx="8320569" cy="4031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Молоко</a:t>
            </a:r>
            <a:endParaRPr lang="ru-RU" dirty="0"/>
          </a:p>
        </p:txBody>
      </p:sp>
      <p:pic>
        <p:nvPicPr>
          <p:cNvPr id="4" name="Содержимое 3" descr="1460419_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84263"/>
            <a:ext cx="8229600" cy="39403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Бензин</a:t>
            </a:r>
            <a:endParaRPr lang="ru-RU" dirty="0"/>
          </a:p>
        </p:txBody>
      </p:sp>
      <p:pic>
        <p:nvPicPr>
          <p:cNvPr id="4" name="Содержимое 3" descr="14357364407756968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67678"/>
            <a:ext cx="8714586" cy="48856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1">
      <a:dk1>
        <a:srgbClr val="480000"/>
      </a:dk1>
      <a:lt1>
        <a:srgbClr val="FF0000"/>
      </a:lt1>
      <a:dk2>
        <a:srgbClr val="FFFF00"/>
      </a:dk2>
      <a:lt2>
        <a:srgbClr val="CC3300"/>
      </a:lt2>
      <a:accent1>
        <a:srgbClr val="CC3300"/>
      </a:accent1>
      <a:accent2>
        <a:srgbClr val="CC3300"/>
      </a:accent2>
      <a:accent3>
        <a:srgbClr val="FFFF00"/>
      </a:accent3>
      <a:accent4>
        <a:srgbClr val="FFC000"/>
      </a:accent4>
      <a:accent5>
        <a:srgbClr val="CC3300"/>
      </a:accent5>
      <a:accent6>
        <a:srgbClr val="C00000"/>
      </a:accent6>
      <a:hlink>
        <a:srgbClr val="C00000"/>
      </a:hlink>
      <a:folHlink>
        <a:srgbClr val="4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</TotalTime>
  <Words>84</Words>
  <Application>Microsoft Office PowerPoint</Application>
  <PresentationFormat>Экран (4:3)</PresentationFormat>
  <Paragraphs>17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Как нам транспорт помогает</vt:lpstr>
      <vt:lpstr>Как называются люди, которые едут в пассажирском транспорте?</vt:lpstr>
      <vt:lpstr>Кто может быть пассажиром?  Куда можно поехать?</vt:lpstr>
      <vt:lpstr>Кто продает билеты?</vt:lpstr>
      <vt:lpstr>Что нужно делать, чтобы перевести груз?</vt:lpstr>
      <vt:lpstr>Какие грузы можно перевозить на грузовой машине?</vt:lpstr>
      <vt:lpstr>Мебель</vt:lpstr>
      <vt:lpstr>Молоко</vt:lpstr>
      <vt:lpstr>Бензин</vt:lpstr>
      <vt:lpstr>Песок</vt:lpstr>
      <vt:lpstr>Доски и кирпичи</vt:lpstr>
      <vt:lpstr>Кто водит транспорт?</vt:lpstr>
      <vt:lpstr>Запасные части для  машины продаются в магазине</vt:lpstr>
      <vt:lpstr>Купи запчасти для машины</vt:lpstr>
      <vt:lpstr>Спасибо за внимание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нам транспорт помогает</dc:title>
  <dc:creator>Леванидовна</dc:creator>
  <cp:lastModifiedBy>МВидео</cp:lastModifiedBy>
  <cp:revision>7</cp:revision>
  <dcterms:created xsi:type="dcterms:W3CDTF">2016-10-11T03:29:44Z</dcterms:created>
  <dcterms:modified xsi:type="dcterms:W3CDTF">2021-06-01T19:27:31Z</dcterms:modified>
</cp:coreProperties>
</file>