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000240"/>
            <a:ext cx="6643734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 нам пришла Весна!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для второй </a:t>
            </a:r>
            <a:r>
              <a:rPr lang="ru-RU" dirty="0" smtClean="0"/>
              <a:t>младшей </a:t>
            </a:r>
            <a:r>
              <a:rPr lang="ru-RU" dirty="0" smtClean="0"/>
              <a:t>группы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какое у всех настроение весной?</a:t>
            </a:r>
            <a:endParaRPr lang="ru-RU" dirty="0"/>
          </a:p>
        </p:txBody>
      </p:sp>
      <p:pic>
        <p:nvPicPr>
          <p:cNvPr id="4" name="Содержимое 3" descr="136641-800x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8460" y="1378906"/>
            <a:ext cx="6765907" cy="50744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Выполнила: воспитатель МБОУ «Детский сад №58», Красильникова А.Л.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147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 вчера ходила гулять в лес и не узнала его, почему?</a:t>
            </a:r>
            <a:endParaRPr lang="ru-RU" dirty="0"/>
          </a:p>
        </p:txBody>
      </p:sp>
      <p:pic>
        <p:nvPicPr>
          <p:cNvPr id="4" name="Содержимое 3" descr="2461b6d0fd1678f6fd69af7589127720cc8b98f3.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600200"/>
            <a:ext cx="6336703" cy="47525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Весной и звери изменились. Что с ними произошло?</a:t>
            </a:r>
            <a:endParaRPr lang="ru-RU" dirty="0"/>
          </a:p>
        </p:txBody>
      </p:sp>
      <p:pic>
        <p:nvPicPr>
          <p:cNvPr id="4" name="Содержимое 3" descr="6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09242" y="1484784"/>
            <a:ext cx="7122246" cy="489654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Звери сменили зимние шубки на летние.</a:t>
            </a:r>
            <a:endParaRPr lang="ru-RU" dirty="0"/>
          </a:p>
        </p:txBody>
      </p:sp>
      <p:pic>
        <p:nvPicPr>
          <p:cNvPr id="4" name="Содержимое 3" descr="004122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12776"/>
            <a:ext cx="6771596" cy="5078697"/>
          </a:xfrm>
        </p:spPr>
      </p:pic>
      <p:pic>
        <p:nvPicPr>
          <p:cNvPr id="6" name="Рисунок 5" descr="0_5e964_318d312a_XL.jpeg"/>
          <p:cNvPicPr>
            <a:picLocks noChangeAspect="1"/>
          </p:cNvPicPr>
          <p:nvPr/>
        </p:nvPicPr>
        <p:blipFill>
          <a:blip r:embed="rId3" cstate="print"/>
          <a:srcRect l="37297" t="22604" b="18625"/>
          <a:stretch>
            <a:fillRect/>
          </a:stretch>
        </p:blipFill>
        <p:spPr>
          <a:xfrm>
            <a:off x="5436096" y="4149080"/>
            <a:ext cx="1896548" cy="1333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0_5f76f_1530791a_XL.jpeg"/>
          <p:cNvPicPr>
            <a:picLocks noChangeAspect="1"/>
          </p:cNvPicPr>
          <p:nvPr/>
        </p:nvPicPr>
        <p:blipFill>
          <a:blip r:embed="rId4" cstate="print"/>
          <a:srcRect l="14175" t="1311" r="4850"/>
          <a:stretch>
            <a:fillRect/>
          </a:stretch>
        </p:blipFill>
        <p:spPr>
          <a:xfrm>
            <a:off x="4355976" y="4221088"/>
            <a:ext cx="864095" cy="789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funnyanim39_768x512.jpg"/>
          <p:cNvPicPr>
            <a:picLocks noChangeAspect="1"/>
          </p:cNvPicPr>
          <p:nvPr/>
        </p:nvPicPr>
        <p:blipFill>
          <a:blip r:embed="rId5" cstate="print"/>
          <a:srcRect l="9838" t="13776" r="21650" b="10625"/>
          <a:stretch>
            <a:fillRect/>
          </a:stretch>
        </p:blipFill>
        <p:spPr>
          <a:xfrm>
            <a:off x="1187624" y="4869160"/>
            <a:ext cx="864096" cy="1430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кто вернулся к нам из дальних стран?</a:t>
            </a:r>
            <a:endParaRPr lang="ru-RU" dirty="0"/>
          </a:p>
        </p:txBody>
      </p:sp>
      <p:pic>
        <p:nvPicPr>
          <p:cNvPr id="4" name="Содержимое 3" descr="b58f70c9ae7a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92485" y="1484784"/>
            <a:ext cx="3608265" cy="49433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Каких птиц вы узнали?</a:t>
            </a:r>
            <a:endParaRPr lang="ru-RU" dirty="0"/>
          </a:p>
        </p:txBody>
      </p:sp>
      <p:pic>
        <p:nvPicPr>
          <p:cNvPr id="4" name="Рисунок 3" descr="0_5c536_ae1dea87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268760"/>
            <a:ext cx="1328584" cy="1734444"/>
          </a:xfrm>
          <a:prstGeom prst="rect">
            <a:avLst/>
          </a:prstGeom>
        </p:spPr>
      </p:pic>
      <p:pic>
        <p:nvPicPr>
          <p:cNvPr id="6" name="Рисунок 5" descr="стриж.png"/>
          <p:cNvPicPr>
            <a:picLocks noChangeAspect="1"/>
          </p:cNvPicPr>
          <p:nvPr/>
        </p:nvPicPr>
        <p:blipFill>
          <a:blip r:embed="rId3" cstate="print"/>
          <a:srcRect l="31100" t="9888" r="5113" b="7529"/>
          <a:stretch>
            <a:fillRect/>
          </a:stretch>
        </p:blipFill>
        <p:spPr>
          <a:xfrm>
            <a:off x="2267744" y="1268760"/>
            <a:ext cx="1957589" cy="1691744"/>
          </a:xfrm>
          <a:prstGeom prst="rect">
            <a:avLst/>
          </a:prstGeom>
        </p:spPr>
      </p:pic>
      <p:pic>
        <p:nvPicPr>
          <p:cNvPr id="7" name="Рисунок 6" descr="скворец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268760"/>
            <a:ext cx="2249926" cy="1584176"/>
          </a:xfrm>
          <a:prstGeom prst="rect">
            <a:avLst/>
          </a:prstGeom>
        </p:spPr>
      </p:pic>
      <p:pic>
        <p:nvPicPr>
          <p:cNvPr id="8" name="Рисунок 7" descr="гра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140968"/>
            <a:ext cx="2596364" cy="1944216"/>
          </a:xfrm>
          <a:prstGeom prst="rect">
            <a:avLst/>
          </a:prstGeom>
        </p:spPr>
      </p:pic>
      <p:pic>
        <p:nvPicPr>
          <p:cNvPr id="9" name="Рисунок 8" descr="stork-nest-buildin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1268760"/>
            <a:ext cx="1961388" cy="2459736"/>
          </a:xfrm>
          <a:prstGeom prst="rect">
            <a:avLst/>
          </a:prstGeom>
        </p:spPr>
      </p:pic>
      <p:pic>
        <p:nvPicPr>
          <p:cNvPr id="10" name="Рисунок 9" descr="c7c698692ffae59973256c5927c_pre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5856" y="2996952"/>
            <a:ext cx="2425398" cy="1816993"/>
          </a:xfrm>
          <a:prstGeom prst="rect">
            <a:avLst/>
          </a:prstGeom>
        </p:spPr>
      </p:pic>
      <p:pic>
        <p:nvPicPr>
          <p:cNvPr id="11" name="Рисунок 10" descr="der_lastochka_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84168" y="3933056"/>
            <a:ext cx="2133600" cy="1743456"/>
          </a:xfrm>
          <a:prstGeom prst="rect">
            <a:avLst/>
          </a:prstGeom>
        </p:spPr>
      </p:pic>
      <p:pic>
        <p:nvPicPr>
          <p:cNvPr id="1026" name="Picture 2" descr="http://s39.radikal.ru/i086/0909/08/3a3280527d83.jpg"/>
          <p:cNvPicPr>
            <a:picLocks noChangeAspect="1" noChangeArrowheads="1"/>
          </p:cNvPicPr>
          <p:nvPr/>
        </p:nvPicPr>
        <p:blipFill>
          <a:blip r:embed="rId9" cstate="print"/>
          <a:srcRect l="8820" t="13230" r="15581" b="11171"/>
          <a:stretch>
            <a:fillRect/>
          </a:stretch>
        </p:blipFill>
        <p:spPr bwMode="auto">
          <a:xfrm>
            <a:off x="3275856" y="4941168"/>
            <a:ext cx="2196244" cy="1464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Насекомые тоже проснулись ото сна?</a:t>
            </a:r>
            <a:endParaRPr lang="ru-RU" dirty="0"/>
          </a:p>
        </p:txBody>
      </p:sp>
      <p:pic>
        <p:nvPicPr>
          <p:cNvPr id="4" name="Рисунок 3" descr="3560686 (2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052736"/>
            <a:ext cx="2233988" cy="1596777"/>
          </a:xfrm>
          <a:prstGeom prst="rect">
            <a:avLst/>
          </a:prstGeom>
        </p:spPr>
      </p:pic>
      <p:pic>
        <p:nvPicPr>
          <p:cNvPr id="7" name="Рисунок 6" descr="5139fdb9629b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484784"/>
            <a:ext cx="2486341" cy="1656184"/>
          </a:xfrm>
          <a:prstGeom prst="rect">
            <a:avLst/>
          </a:prstGeom>
        </p:spPr>
      </p:pic>
      <p:pic>
        <p:nvPicPr>
          <p:cNvPr id="9" name="Рисунок 8" descr="1200x630bf.jpg"/>
          <p:cNvPicPr>
            <a:picLocks noChangeAspect="1"/>
          </p:cNvPicPr>
          <p:nvPr/>
        </p:nvPicPr>
        <p:blipFill>
          <a:blip r:embed="rId4" cstate="print"/>
          <a:srcRect l="24800" t="11001" r="27163" b="18500"/>
          <a:stretch>
            <a:fillRect/>
          </a:stretch>
        </p:blipFill>
        <p:spPr>
          <a:xfrm>
            <a:off x="6012160" y="1052736"/>
            <a:ext cx="2523344" cy="1944216"/>
          </a:xfrm>
          <a:prstGeom prst="rect">
            <a:avLst/>
          </a:prstGeom>
        </p:spPr>
      </p:pic>
      <p:pic>
        <p:nvPicPr>
          <p:cNvPr id="10" name="Рисунок 9" descr="164295-Alina-Sophia.jpg"/>
          <p:cNvPicPr>
            <a:picLocks noChangeAspect="1"/>
          </p:cNvPicPr>
          <p:nvPr/>
        </p:nvPicPr>
        <p:blipFill>
          <a:blip r:embed="rId5" cstate="print"/>
          <a:srcRect l="30313" t="5901"/>
          <a:stretch>
            <a:fillRect/>
          </a:stretch>
        </p:blipFill>
        <p:spPr>
          <a:xfrm>
            <a:off x="395536" y="2852936"/>
            <a:ext cx="2474373" cy="2088232"/>
          </a:xfrm>
          <a:prstGeom prst="rect">
            <a:avLst/>
          </a:prstGeom>
        </p:spPr>
      </p:pic>
      <p:pic>
        <p:nvPicPr>
          <p:cNvPr id="11" name="Рисунок 10" descr="1309645.jpg"/>
          <p:cNvPicPr>
            <a:picLocks noChangeAspect="1"/>
          </p:cNvPicPr>
          <p:nvPr/>
        </p:nvPicPr>
        <p:blipFill>
          <a:blip r:embed="rId6" cstate="print"/>
          <a:srcRect l="12295" t="7073" r="10410" b="18997"/>
          <a:stretch>
            <a:fillRect/>
          </a:stretch>
        </p:blipFill>
        <p:spPr>
          <a:xfrm>
            <a:off x="3419872" y="3140968"/>
            <a:ext cx="2095201" cy="1584176"/>
          </a:xfrm>
          <a:prstGeom prst="rect">
            <a:avLst/>
          </a:prstGeom>
        </p:spPr>
      </p:pic>
      <p:pic>
        <p:nvPicPr>
          <p:cNvPr id="12" name="Рисунок 11" descr="10255478_977bc4cd.jpg"/>
          <p:cNvPicPr>
            <a:picLocks noChangeAspect="1"/>
          </p:cNvPicPr>
          <p:nvPr/>
        </p:nvPicPr>
        <p:blipFill>
          <a:blip r:embed="rId7" cstate="print"/>
          <a:srcRect l="13775" t="17877" r="11413" b="9847"/>
          <a:stretch>
            <a:fillRect/>
          </a:stretch>
        </p:blipFill>
        <p:spPr>
          <a:xfrm>
            <a:off x="5868144" y="3068960"/>
            <a:ext cx="2714587" cy="1800200"/>
          </a:xfrm>
          <a:prstGeom prst="rect">
            <a:avLst/>
          </a:prstGeom>
        </p:spPr>
      </p:pic>
      <p:pic>
        <p:nvPicPr>
          <p:cNvPr id="13" name="Рисунок 12" descr="1303819604_1303816324_microkosmos_10.jpg"/>
          <p:cNvPicPr>
            <a:picLocks noChangeAspect="1"/>
          </p:cNvPicPr>
          <p:nvPr/>
        </p:nvPicPr>
        <p:blipFill>
          <a:blip r:embed="rId8" cstate="print"/>
          <a:srcRect b="20242"/>
          <a:stretch>
            <a:fillRect/>
          </a:stretch>
        </p:blipFill>
        <p:spPr>
          <a:xfrm>
            <a:off x="971600" y="5013176"/>
            <a:ext cx="1872208" cy="1348176"/>
          </a:xfrm>
          <a:prstGeom prst="rect">
            <a:avLst/>
          </a:prstGeom>
        </p:spPr>
      </p:pic>
      <p:pic>
        <p:nvPicPr>
          <p:cNvPr id="14" name="Рисунок 13" descr="vredonosnie-nasekomi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75856" y="4725144"/>
            <a:ext cx="2363755" cy="1772816"/>
          </a:xfrm>
          <a:prstGeom prst="rect">
            <a:avLst/>
          </a:prstGeom>
        </p:spPr>
      </p:pic>
      <p:pic>
        <p:nvPicPr>
          <p:cNvPr id="15" name="Рисунок 14" descr="117227665024_18-small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40152" y="4941168"/>
            <a:ext cx="2212132" cy="15645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люди изменились весной?</a:t>
            </a:r>
            <a:br>
              <a:rPr lang="ru-RU" dirty="0" smtClean="0"/>
            </a:br>
            <a:r>
              <a:rPr lang="ru-RU" dirty="0" smtClean="0"/>
              <a:t>Как изменилась их одежда?</a:t>
            </a:r>
            <a:endParaRPr lang="ru-RU" dirty="0"/>
          </a:p>
        </p:txBody>
      </p:sp>
      <p:pic>
        <p:nvPicPr>
          <p:cNvPr id="4" name="Содержимое 3" descr="0d1d5685fd1d4f0bf5db04494aa84c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6993210" cy="504056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что делают люди весной на улице, как </a:t>
            </a:r>
            <a:r>
              <a:rPr lang="ru-RU" dirty="0" err="1" smtClean="0"/>
              <a:t>трудяться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Рисунок 3" descr="5c8a46330a059a9303468f65dc0244d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3733496" cy="2564960"/>
          </a:xfrm>
          <a:prstGeom prst="rect">
            <a:avLst/>
          </a:prstGeom>
        </p:spPr>
      </p:pic>
      <p:pic>
        <p:nvPicPr>
          <p:cNvPr id="5" name="Рисунок 4" descr="986051_vesna-v-kartinkah-naglyadnoe-posobie.jpg"/>
          <p:cNvPicPr>
            <a:picLocks noChangeAspect="1"/>
          </p:cNvPicPr>
          <p:nvPr/>
        </p:nvPicPr>
        <p:blipFill>
          <a:blip r:embed="rId3" cstate="print"/>
          <a:srcRect l="5024" t="8001" r="7670" b="6951"/>
          <a:stretch>
            <a:fillRect/>
          </a:stretch>
        </p:blipFill>
        <p:spPr>
          <a:xfrm>
            <a:off x="5076056" y="1412776"/>
            <a:ext cx="2346927" cy="2880320"/>
          </a:xfrm>
          <a:prstGeom prst="rect">
            <a:avLst/>
          </a:prstGeom>
        </p:spPr>
      </p:pic>
      <p:pic>
        <p:nvPicPr>
          <p:cNvPr id="6" name="Рисунок 5" descr="trud_ludej_osenu_kartinki_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149080"/>
            <a:ext cx="3528392" cy="2312511"/>
          </a:xfrm>
          <a:prstGeom prst="rect">
            <a:avLst/>
          </a:prstGeom>
        </p:spPr>
      </p:pic>
      <p:pic>
        <p:nvPicPr>
          <p:cNvPr id="7" name="Рисунок 6" descr="1bc7e6a7fbae466b6968d36cadfb53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4149080"/>
            <a:ext cx="3311861" cy="2270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52</TotalTime>
  <Words>99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Тема4</vt:lpstr>
      <vt:lpstr>К нам пришла Весна!</vt:lpstr>
      <vt:lpstr>Я вчера ходила гулять в лес и не узнала его, почему?</vt:lpstr>
      <vt:lpstr>Весной и звери изменились. Что с ними произошло?</vt:lpstr>
      <vt:lpstr>Звери сменили зимние шубки на летние.</vt:lpstr>
      <vt:lpstr>А кто вернулся к нам из дальних стран?</vt:lpstr>
      <vt:lpstr>Каких птиц вы узнали?</vt:lpstr>
      <vt:lpstr>Насекомые тоже проснулись ото сна?</vt:lpstr>
      <vt:lpstr>А люди изменились весной? Как изменилась их одежда?</vt:lpstr>
      <vt:lpstr>А что делают люди весной на улице, как трудяться?</vt:lpstr>
      <vt:lpstr>А какое у всех настроение весной?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нам пришла Весна!</dc:title>
  <dc:creator>Леванидовна</dc:creator>
  <cp:lastModifiedBy>МВидео</cp:lastModifiedBy>
  <cp:revision>7</cp:revision>
  <dcterms:created xsi:type="dcterms:W3CDTF">2017-04-10T21:17:00Z</dcterms:created>
  <dcterms:modified xsi:type="dcterms:W3CDTF">2021-06-01T19:24:24Z</dcterms:modified>
</cp:coreProperties>
</file>