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92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71604" y="2000240"/>
            <a:ext cx="6643734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42BB1D4-E019-43C2-A44B-F5CCFC22D4A1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DB1C5F-AD0A-4446-B3CD-50D92717AA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42BB1D4-E019-43C2-A44B-F5CCFC22D4A1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DB1C5F-AD0A-4446-B3CD-50D92717AA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42BB1D4-E019-43C2-A44B-F5CCFC22D4A1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DB1C5F-AD0A-4446-B3CD-50D92717AA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42BB1D4-E019-43C2-A44B-F5CCFC22D4A1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DB1C5F-AD0A-4446-B3CD-50D92717AA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42BB1D4-E019-43C2-A44B-F5CCFC22D4A1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DB1C5F-AD0A-4446-B3CD-50D92717AA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42BB1D4-E019-43C2-A44B-F5CCFC22D4A1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DB1C5F-AD0A-4446-B3CD-50D92717AA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42BB1D4-E019-43C2-A44B-F5CCFC22D4A1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DB1C5F-AD0A-4446-B3CD-50D92717AA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42BB1D4-E019-43C2-A44B-F5CCFC22D4A1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DB1C5F-AD0A-4446-B3CD-50D92717AA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42BB1D4-E019-43C2-A44B-F5CCFC22D4A1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DB1C5F-AD0A-4446-B3CD-50D92717AA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42BB1D4-E019-43C2-A44B-F5CCFC22D4A1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DB1C5F-AD0A-4446-B3CD-50D92717AA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42BB1D4-E019-43C2-A44B-F5CCFC22D4A1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DB1C5F-AD0A-4446-B3CD-50D92717AA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C42BB1D4-E019-43C2-A44B-F5CCFC22D4A1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86DB1C5F-AD0A-4446-B3CD-50D92717AA6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 kern="1200">
          <a:ln w="1905"/>
          <a:gradFill>
            <a:gsLst>
              <a:gs pos="0">
                <a:schemeClr val="accent6">
                  <a:shade val="20000"/>
                  <a:satMod val="200000"/>
                </a:schemeClr>
              </a:gs>
              <a:gs pos="78000">
                <a:schemeClr val="accent6">
                  <a:tint val="90000"/>
                  <a:shade val="89000"/>
                  <a:satMod val="220000"/>
                </a:schemeClr>
              </a:gs>
              <a:gs pos="100000">
                <a:schemeClr val="accent6">
                  <a:tint val="12000"/>
                  <a:satMod val="255000"/>
                </a:schemeClr>
              </a:gs>
            </a:gsLst>
            <a:lin ang="5400000"/>
          </a:gradFill>
          <a:effectLst>
            <a:innerShdw blurRad="69850" dist="43180" dir="5400000">
              <a:srgbClr val="000000">
                <a:alpha val="65000"/>
              </a:srgbClr>
            </a:innerShdw>
          </a:effectLst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zagadochki.ru/zagadka-dvizhenya-plavnye-smychka-privodyat-v-trepet-struny.html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2000240"/>
            <a:ext cx="5875586" cy="17888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Загадки о музыкальных инструментах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В рамках проекта «Музыка» </a:t>
            </a:r>
          </a:p>
          <a:p>
            <a:r>
              <a:rPr lang="ru-RU" dirty="0" smtClean="0"/>
              <a:t>в </a:t>
            </a:r>
            <a:r>
              <a:rPr lang="ru-RU" dirty="0" err="1" smtClean="0"/>
              <a:t>мл.гр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hello_html_44ef35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5050" y="643731"/>
            <a:ext cx="5111750" cy="511175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sz="2400" dirty="0" smtClean="0"/>
              <a:t>Бьют в него -  не барабан.</a:t>
            </a:r>
          </a:p>
          <a:p>
            <a:r>
              <a:rPr lang="ru-RU" sz="2400" dirty="0" smtClean="0"/>
              <a:t>Солнце встретит с ним шаман,</a:t>
            </a:r>
          </a:p>
          <a:p>
            <a:r>
              <a:rPr lang="ru-RU" sz="2400" dirty="0" smtClean="0"/>
              <a:t>И на празднике он будет-</a:t>
            </a:r>
          </a:p>
          <a:p>
            <a:r>
              <a:rPr lang="ru-RU" sz="2400" dirty="0" smtClean="0"/>
              <a:t>Скрипкам </a:t>
            </a:r>
            <a:r>
              <a:rPr lang="ru-RU" sz="2400" dirty="0" smtClean="0"/>
              <a:t>подыграет…</a:t>
            </a:r>
            <a:r>
              <a:rPr lang="ru-RU" sz="2400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kolokol-podvesnoy-na-cepochke-cvetu-rf_en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6686" t="27723"/>
          <a:stretch>
            <a:fillRect/>
          </a:stretch>
        </p:blipFill>
        <p:spPr>
          <a:xfrm>
            <a:off x="3353897" y="1052736"/>
            <a:ext cx="5312247" cy="4608512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sz="2400" dirty="0" smtClean="0"/>
              <a:t>Топнул конь ногой, другой</a:t>
            </a:r>
          </a:p>
          <a:p>
            <a:r>
              <a:rPr lang="ru-RU" sz="2400" dirty="0" smtClean="0"/>
              <a:t>Зазвенел он под  дугой.</a:t>
            </a:r>
          </a:p>
          <a:p>
            <a:r>
              <a:rPr lang="ru-RU" sz="2400" dirty="0" err="1" smtClean="0"/>
              <a:t>Развесёленький</a:t>
            </a:r>
            <a:r>
              <a:rPr lang="ru-RU" sz="2400" dirty="0" smtClean="0"/>
              <a:t> звоночек-</a:t>
            </a:r>
          </a:p>
          <a:p>
            <a:r>
              <a:rPr lang="ru-RU" sz="2400" dirty="0" smtClean="0"/>
              <a:t>Медный, </a:t>
            </a:r>
            <a:r>
              <a:rPr lang="ru-RU" sz="2400" dirty="0" smtClean="0"/>
              <a:t>звонкий… </a:t>
            </a:r>
            <a:r>
              <a:rPr lang="ru-RU" sz="2400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7669266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9642" r="15698"/>
          <a:stretch>
            <a:fillRect/>
          </a:stretch>
        </p:blipFill>
        <p:spPr>
          <a:xfrm>
            <a:off x="3597362" y="704012"/>
            <a:ext cx="4863070" cy="4885228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3"/>
              </a:rPr>
              <a:t>Движенья плавные смычка приводят в трепет струны,</a:t>
            </a:r>
            <a:b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3"/>
              </a:rPr>
            </a:b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3"/>
              </a:rPr>
              <a:t>Мотив журчит из далека, поет про ветер лунный.</a:t>
            </a:r>
            <a:b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3"/>
              </a:rPr>
            </a:b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3"/>
              </a:rPr>
              <a:t>Как ясен звуков перелив, в них радость и улыбка.</a:t>
            </a:r>
            <a:b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3"/>
              </a:rPr>
            </a:b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3"/>
              </a:rPr>
              <a:t>Звучит мечтательный мотив, его играет ... .</a:t>
            </a:r>
          </a:p>
          <a:p>
            <a:endParaRPr lang="ru-RU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619672" y="4653136"/>
            <a:ext cx="5947048" cy="1368152"/>
          </a:xfrm>
        </p:spPr>
        <p:txBody>
          <a:bodyPr>
            <a:noAutofit/>
          </a:bodyPr>
          <a:lstStyle/>
          <a:p>
            <a:r>
              <a:rPr lang="ru-RU" sz="3200" dirty="0" smtClean="0"/>
              <a:t>Отгадали все загадки!</a:t>
            </a:r>
            <a:br>
              <a:rPr lang="ru-RU" sz="3200" dirty="0" smtClean="0"/>
            </a:br>
            <a:r>
              <a:rPr lang="ru-RU" sz="3200" dirty="0" smtClean="0"/>
              <a:t>Молодцы, наши ребятки!!!</a:t>
            </a:r>
            <a:endParaRPr lang="ru-RU" sz="3200" dirty="0"/>
          </a:p>
        </p:txBody>
      </p:sp>
      <p:pic>
        <p:nvPicPr>
          <p:cNvPr id="8" name="Рисунок 7" descr="wpid-f9efb130d476f0bc510490cfaf407970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5533" r="5533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0011-011-Baraba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5277" r="14289"/>
          <a:stretch>
            <a:fillRect/>
          </a:stretch>
        </p:blipFill>
        <p:spPr>
          <a:xfrm>
            <a:off x="3573910" y="669290"/>
            <a:ext cx="4958530" cy="5279990"/>
          </a:xfrm>
        </p:spPr>
      </p:pic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sz="2400" dirty="0" smtClean="0"/>
              <a:t>Сверху кожа, снизу тоже,</a:t>
            </a:r>
            <a:br>
              <a:rPr lang="ru-RU" sz="2400" dirty="0" smtClean="0"/>
            </a:br>
            <a:r>
              <a:rPr lang="ru-RU" sz="2400" dirty="0" smtClean="0"/>
              <a:t>В середине пусто.</a:t>
            </a:r>
            <a:br>
              <a:rPr lang="ru-RU" sz="2400" dirty="0" smtClean="0"/>
            </a:br>
            <a:r>
              <a:rPr lang="ru-RU" sz="2400" dirty="0" smtClean="0"/>
              <a:t>Бьют его, а он гремит,</a:t>
            </a:r>
            <a:br>
              <a:rPr lang="ru-RU" sz="2400" dirty="0" smtClean="0"/>
            </a:br>
            <a:r>
              <a:rPr lang="ru-RU" sz="2400" dirty="0" smtClean="0"/>
              <a:t>В ногу всем шагать велит.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57daa9581e88c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5277" t="8001" r="19924"/>
          <a:stretch>
            <a:fillRect/>
          </a:stretch>
        </p:blipFill>
        <p:spPr>
          <a:xfrm>
            <a:off x="3851920" y="404664"/>
            <a:ext cx="4392488" cy="6066452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sz="2400" dirty="0" smtClean="0"/>
              <a:t>Он стоит на трёх ногах,</a:t>
            </a:r>
            <a:br>
              <a:rPr lang="ru-RU" sz="2400" dirty="0" smtClean="0"/>
            </a:br>
            <a:r>
              <a:rPr lang="ru-RU" sz="2400" dirty="0" smtClean="0"/>
              <a:t>Сам чёрный, в чёрных сапогах,</a:t>
            </a:r>
            <a:br>
              <a:rPr lang="ru-RU" sz="2400" dirty="0" smtClean="0"/>
            </a:br>
            <a:r>
              <a:rPr lang="ru-RU" sz="2400" dirty="0" smtClean="0"/>
              <a:t>Зубы белые, педаль,</a:t>
            </a:r>
            <a:br>
              <a:rPr lang="ru-RU" sz="2400" dirty="0" smtClean="0"/>
            </a:br>
            <a:r>
              <a:rPr lang="ru-RU" sz="2400" dirty="0" smtClean="0"/>
              <a:t>Называется...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db2fd2c514a4508b480aef536942c11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707904" y="776585"/>
            <a:ext cx="4884663" cy="4884663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sz="2400" dirty="0" smtClean="0"/>
              <a:t>Три струны, играет звонко</a:t>
            </a:r>
            <a:br>
              <a:rPr lang="ru-RU" sz="2400" dirty="0" smtClean="0"/>
            </a:br>
            <a:r>
              <a:rPr lang="ru-RU" sz="2400" dirty="0" smtClean="0"/>
              <a:t>Инструмент тот — «треуголка».</a:t>
            </a:r>
            <a:br>
              <a:rPr lang="ru-RU" sz="2400" dirty="0" smtClean="0"/>
            </a:br>
            <a:r>
              <a:rPr lang="ru-RU" sz="2400" dirty="0" smtClean="0"/>
              <a:t>Поскорее узнавай-ка,</a:t>
            </a:r>
            <a:br>
              <a:rPr lang="ru-RU" sz="2400" dirty="0" smtClean="0"/>
            </a:br>
            <a:r>
              <a:rPr lang="ru-RU" sz="2400" dirty="0" smtClean="0"/>
              <a:t>Что же это?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13929756784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141590" y="1196752"/>
            <a:ext cx="5545210" cy="371529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sz="2400" dirty="0" smtClean="0"/>
              <a:t>Отпускаем молоточки,</a:t>
            </a:r>
            <a:br>
              <a:rPr lang="ru-RU" sz="2400" dirty="0" smtClean="0"/>
            </a:br>
            <a:r>
              <a:rPr lang="ru-RU" sz="2400" dirty="0" smtClean="0"/>
              <a:t>На железные листочки</a:t>
            </a:r>
            <a:br>
              <a:rPr lang="ru-RU" sz="2400" dirty="0" smtClean="0"/>
            </a:br>
            <a:r>
              <a:rPr lang="ru-RU" sz="2400" dirty="0" smtClean="0"/>
              <a:t>И летит весёлый звон.</a:t>
            </a:r>
            <a:br>
              <a:rPr lang="ru-RU" sz="2400" dirty="0" smtClean="0"/>
            </a:br>
            <a:r>
              <a:rPr lang="ru-RU" sz="2400" dirty="0" smtClean="0"/>
              <a:t>Что звенит?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sz="2400" dirty="0" smtClean="0"/>
              <a:t>Звучит сигнал, на бой зовёт!</a:t>
            </a:r>
            <a:br>
              <a:rPr lang="ru-RU" sz="2400" dirty="0" smtClean="0"/>
            </a:br>
            <a:r>
              <a:rPr lang="ru-RU" sz="2400" dirty="0" smtClean="0"/>
              <a:t>Вставай, солдат, она поёт!</a:t>
            </a:r>
            <a:endParaRPr lang="ru-RU" sz="2400" dirty="0"/>
          </a:p>
        </p:txBody>
      </p:sp>
      <p:pic>
        <p:nvPicPr>
          <p:cNvPr id="7" name="Содержимое 6" descr="труб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5050" y="569513"/>
            <a:ext cx="5111750" cy="5260186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3558e828760e4f7b418ab985073fb81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75856" y="872725"/>
            <a:ext cx="5168662" cy="4212459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sz="2400" dirty="0" smtClean="0"/>
              <a:t>В руки ты ее возьмешь, </a:t>
            </a:r>
            <a:br>
              <a:rPr lang="ru-RU" sz="2400" dirty="0" smtClean="0"/>
            </a:br>
            <a:r>
              <a:rPr lang="ru-RU" sz="2400" dirty="0" smtClean="0"/>
              <a:t>То растянешь, то сожмешь! </a:t>
            </a:r>
            <a:br>
              <a:rPr lang="ru-RU" sz="2400" dirty="0" smtClean="0"/>
            </a:br>
            <a:r>
              <a:rPr lang="ru-RU" sz="2400" dirty="0" smtClean="0"/>
              <a:t>Звонкая, нарядная, </a:t>
            </a:r>
            <a:br>
              <a:rPr lang="ru-RU" sz="2400" dirty="0" smtClean="0"/>
            </a:br>
            <a:r>
              <a:rPr lang="ru-RU" sz="2400" dirty="0" smtClean="0"/>
              <a:t>Русская, двухрядная. </a:t>
            </a:r>
            <a:br>
              <a:rPr lang="ru-RU" sz="2400" dirty="0" smtClean="0"/>
            </a:br>
            <a:r>
              <a:rPr lang="ru-RU" sz="2400" dirty="0" smtClean="0"/>
              <a:t>Заиграет, только тронь, </a:t>
            </a:r>
            <a:br>
              <a:rPr lang="ru-RU" sz="2400" dirty="0" smtClean="0"/>
            </a:br>
            <a:r>
              <a:rPr lang="ru-RU" sz="2400" dirty="0" smtClean="0"/>
              <a:t>Как зовут ее?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muzikalnij_kollektiv_petra_nalicha_gita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697567" y="273050"/>
            <a:ext cx="4866715" cy="5853113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sz="2400" dirty="0" smtClean="0"/>
              <a:t>Звенит струна, поет она,</a:t>
            </a:r>
            <a:br>
              <a:rPr lang="ru-RU" sz="2400" dirty="0" smtClean="0"/>
            </a:br>
            <a:r>
              <a:rPr lang="ru-RU" sz="2400" dirty="0" smtClean="0"/>
              <a:t>И песня всем ее слышна.</a:t>
            </a:r>
            <a:br>
              <a:rPr lang="ru-RU" sz="2400" dirty="0" smtClean="0"/>
            </a:br>
            <a:r>
              <a:rPr lang="ru-RU" sz="2400" dirty="0" smtClean="0"/>
              <a:t>Шесть струн играют что угодно,</a:t>
            </a:r>
            <a:br>
              <a:rPr lang="ru-RU" sz="2400" dirty="0" smtClean="0"/>
            </a:br>
            <a:r>
              <a:rPr lang="ru-RU" sz="2400" dirty="0" smtClean="0"/>
              <a:t>А инструмент тот вечно модный.</a:t>
            </a:r>
            <a:br>
              <a:rPr lang="ru-RU" sz="2400" dirty="0" smtClean="0"/>
            </a:br>
            <a:r>
              <a:rPr lang="ru-RU" sz="2400" dirty="0" smtClean="0"/>
              <a:t>Он никогда не станет старым.</a:t>
            </a:r>
            <a:br>
              <a:rPr lang="ru-RU" sz="2400" dirty="0" smtClean="0"/>
            </a:br>
            <a:r>
              <a:rPr lang="ru-RU" sz="2400" dirty="0" smtClean="0"/>
              <a:t>Тот инструмент зовем</a:t>
            </a:r>
            <a:r>
              <a:rPr lang="ru-RU" sz="2000" dirty="0" smtClean="0"/>
              <a:t>...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yara_ms-2zx_original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77830" y="1484784"/>
            <a:ext cx="5608970" cy="3150372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7544" y="836712"/>
            <a:ext cx="3008313" cy="4691063"/>
          </a:xfrm>
        </p:spPr>
        <p:txBody>
          <a:bodyPr/>
          <a:lstStyle/>
          <a:p>
            <a:r>
              <a:rPr lang="ru-RU" sz="2400" dirty="0" smtClean="0"/>
              <a:t>За обедом суп едят,</a:t>
            </a:r>
            <a:br>
              <a:rPr lang="ru-RU" sz="2400" dirty="0" smtClean="0"/>
            </a:br>
            <a:r>
              <a:rPr lang="ru-RU" sz="2400" dirty="0" smtClean="0"/>
              <a:t>К вечеру «заговорят»</a:t>
            </a:r>
            <a:br>
              <a:rPr lang="ru-RU" sz="2400" dirty="0" smtClean="0"/>
            </a:br>
            <a:r>
              <a:rPr lang="ru-RU" sz="2400" dirty="0" smtClean="0"/>
              <a:t>Деревянные девчонки,</a:t>
            </a:r>
            <a:br>
              <a:rPr lang="ru-RU" sz="2400" dirty="0" smtClean="0"/>
            </a:br>
            <a:r>
              <a:rPr lang="ru-RU" sz="2400" dirty="0" smtClean="0"/>
              <a:t>Музыкальные сестренки.</a:t>
            </a:r>
            <a:br>
              <a:rPr lang="ru-RU" sz="2400" dirty="0" smtClean="0"/>
            </a:br>
            <a:r>
              <a:rPr lang="ru-RU" sz="2400" dirty="0" smtClean="0"/>
              <a:t>Поиграй и ты немножко</a:t>
            </a:r>
            <a:br>
              <a:rPr lang="ru-RU" sz="2400" dirty="0" smtClean="0"/>
            </a:br>
            <a:r>
              <a:rPr lang="ru-RU" sz="2400" dirty="0" smtClean="0"/>
              <a:t>На красивых ярких...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Презентация ЦВЕТОЧНАЯ РАМК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Цветочки и Незнайка</Template>
  <TotalTime>71</TotalTime>
  <Words>81</Words>
  <Application>Microsoft Office PowerPoint</Application>
  <PresentationFormat>Экран (4:3)</PresentationFormat>
  <Paragraphs>21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Презентация ЦВЕТОЧНАЯ РАМКА</vt:lpstr>
      <vt:lpstr>Загадки о музыкальных инструментах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Отгадали все загадки! Молодцы, наши ребятки!!!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Загадки о музыкальных инструментах</dc:title>
  <dc:creator>Леванидовна</dc:creator>
  <cp:lastModifiedBy>Леванидовна</cp:lastModifiedBy>
  <cp:revision>8</cp:revision>
  <dcterms:created xsi:type="dcterms:W3CDTF">2016-11-30T16:48:23Z</dcterms:created>
  <dcterms:modified xsi:type="dcterms:W3CDTF">2016-11-30T17:59:43Z</dcterms:modified>
</cp:coreProperties>
</file>