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E041251-B2D6-4261-A6E6-794825C0CF93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70A4ED4-C153-48A9-BA3D-B7A0628BF1C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643866" cy="128588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  Великая слово Победа</a:t>
            </a:r>
            <a:endParaRPr lang="ru-RU" sz="4800" dirty="0"/>
          </a:p>
        </p:txBody>
      </p:sp>
      <p:pic>
        <p:nvPicPr>
          <p:cNvPr id="1026" name="Picture 2" descr="F:\картинки ВОВ\eWFBTAZvbS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928802"/>
            <a:ext cx="6667520" cy="36171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248400"/>
            <a:ext cx="8229600" cy="1219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428604"/>
            <a:ext cx="4088540" cy="566739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Священны места всех сражений,</a:t>
            </a:r>
          </a:p>
          <a:p>
            <a:r>
              <a:rPr lang="ru-RU" sz="2400" dirty="0" smtClean="0"/>
              <a:t>Где войны к подвигу шли,</a:t>
            </a:r>
          </a:p>
          <a:p>
            <a:r>
              <a:rPr lang="ru-RU" sz="2400" dirty="0" smtClean="0"/>
              <a:t>Стране </a:t>
            </a:r>
            <a:r>
              <a:rPr lang="ru-RU" sz="2400" dirty="0" smtClean="0"/>
              <a:t>Д</a:t>
            </a:r>
            <a:r>
              <a:rPr lang="ru-RU" sz="2400" dirty="0" smtClean="0"/>
              <a:t>ень Победы весенний</a:t>
            </a:r>
          </a:p>
          <a:p>
            <a:r>
              <a:rPr lang="ru-RU" sz="2400" dirty="0" smtClean="0"/>
              <a:t>Они из боев принесли.</a:t>
            </a:r>
          </a:p>
          <a:p>
            <a:r>
              <a:rPr lang="ru-RU" sz="2400" dirty="0" smtClean="0"/>
              <a:t>На площадь приходим с цветами,</a:t>
            </a:r>
          </a:p>
          <a:p>
            <a:r>
              <a:rPr lang="ru-RU" sz="2400" dirty="0" smtClean="0"/>
              <a:t>Бессмертный солдат там стоит,</a:t>
            </a:r>
          </a:p>
          <a:p>
            <a:r>
              <a:rPr lang="ru-RU" sz="2400" dirty="0" smtClean="0"/>
              <a:t>И вечный огонь - наша память-</a:t>
            </a:r>
          </a:p>
          <a:p>
            <a:r>
              <a:rPr lang="ru-RU" sz="2400" dirty="0" smtClean="0"/>
              <a:t>Всегда озаряет гранит</a:t>
            </a:r>
          </a:p>
          <a:p>
            <a:endParaRPr lang="ru-RU" dirty="0"/>
          </a:p>
        </p:txBody>
      </p:sp>
      <p:pic>
        <p:nvPicPr>
          <p:cNvPr id="5" name="Содержимое 4" descr="1305030492_5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500042"/>
            <a:ext cx="3635372" cy="2588825"/>
          </a:xfrm>
        </p:spPr>
      </p:pic>
      <p:pic>
        <p:nvPicPr>
          <p:cNvPr id="4098" name="Picture 2" descr="C:\Documents and Settings\User\Рабочий стол\картинки ВОВ\картинки ВОВ\50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357562"/>
            <a:ext cx="3643338" cy="2643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DSC059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14744" y="1214422"/>
            <a:ext cx="4667283" cy="350046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3071834" cy="628652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Зажигаются радостно лица </a:t>
            </a:r>
            <a:br>
              <a:rPr lang="ru-RU" sz="2700" dirty="0" smtClean="0"/>
            </a:br>
            <a:r>
              <a:rPr lang="ru-RU" sz="2700" dirty="0" smtClean="0"/>
              <a:t>В это светлое майское утро!</a:t>
            </a:r>
            <a:br>
              <a:rPr lang="ru-RU" sz="2700" dirty="0" smtClean="0"/>
            </a:br>
            <a:r>
              <a:rPr lang="ru-RU" sz="2700" dirty="0" smtClean="0"/>
              <a:t>На кустах заливаются птицы,</a:t>
            </a:r>
            <a:br>
              <a:rPr lang="ru-RU" sz="2700" dirty="0" smtClean="0"/>
            </a:br>
            <a:r>
              <a:rPr lang="ru-RU" sz="2700" dirty="0" smtClean="0"/>
              <a:t>Зеленеет листва за окном.</a:t>
            </a:r>
            <a:br>
              <a:rPr lang="ru-RU" sz="2700" dirty="0" smtClean="0"/>
            </a:br>
            <a:r>
              <a:rPr lang="ru-RU" sz="2700" dirty="0" smtClean="0"/>
              <a:t>Ветеранам мы дарим гвоздики,</a:t>
            </a:r>
            <a:br>
              <a:rPr lang="ru-RU" sz="2700" dirty="0" smtClean="0"/>
            </a:br>
            <a:r>
              <a:rPr lang="ru-RU" sz="2700" dirty="0" smtClean="0"/>
              <a:t>Вспоминаем отважных бойцов,</a:t>
            </a:r>
            <a:br>
              <a:rPr lang="ru-RU" sz="2700" dirty="0" smtClean="0"/>
            </a:br>
            <a:r>
              <a:rPr lang="ru-RU" sz="2700" dirty="0" smtClean="0"/>
              <a:t>Не забудем мы подвиг великий</a:t>
            </a:r>
            <a:br>
              <a:rPr lang="ru-RU" sz="2700" dirty="0" smtClean="0"/>
            </a:br>
            <a:r>
              <a:rPr lang="ru-RU" sz="2700" dirty="0" smtClean="0"/>
              <a:t>Наших дедов и наших отцов!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2400"/>
            <a:ext cx="8329642" cy="6276996"/>
          </a:xfrm>
        </p:spPr>
        <p:txBody>
          <a:bodyPr>
            <a:noAutofit/>
          </a:bodyPr>
          <a:lstStyle/>
          <a:p>
            <a:r>
              <a:rPr lang="ru-RU" sz="3600" dirty="0" smtClean="0"/>
              <a:t>Мы родились и выросли в мирное время, мы ни когда не слышали воя сирен, извещающих о военной тревоге, не видели разрушенных фашистскими бомбами домов, не знаем, что такое нетопленное жилище зимой.</a:t>
            </a:r>
            <a:br>
              <a:rPr lang="ru-RU" sz="3600" dirty="0" smtClean="0"/>
            </a:br>
            <a:r>
              <a:rPr lang="ru-RU" sz="3600" dirty="0" smtClean="0"/>
              <a:t>Нам трудно поверить, что человеческую жизнь так легко оборвать. О войне мы можем судить только по книгам, кинофильмам и рассказам фронтовиков. Для нас Война-история.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и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714620"/>
            <a:ext cx="7286676" cy="392909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34790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9 мая праздник – </a:t>
            </a:r>
            <a:r>
              <a:rPr lang="ru-RU" sz="2800" dirty="0" smtClean="0"/>
              <a:t>Д</a:t>
            </a:r>
            <a:r>
              <a:rPr lang="ru-RU" sz="2800" dirty="0" smtClean="0"/>
              <a:t>ень Победы!</a:t>
            </a:r>
            <a:br>
              <a:rPr lang="ru-RU" sz="2800" dirty="0" smtClean="0"/>
            </a:br>
            <a:r>
              <a:rPr lang="ru-RU" sz="2800" dirty="0" smtClean="0"/>
              <a:t>22 июня 1941 года фашистская Германия напала на нашу  Родину.</a:t>
            </a:r>
            <a:br>
              <a:rPr lang="ru-RU" sz="2800" dirty="0" smtClean="0"/>
            </a:br>
            <a:r>
              <a:rPr lang="ru-RU" sz="2800" dirty="0" smtClean="0"/>
              <a:t>Фашисты  сбрасывали бомбы на спящие русские города.</a:t>
            </a:r>
            <a:br>
              <a:rPr lang="ru-RU" sz="2800" dirty="0" smtClean="0"/>
            </a:br>
            <a:r>
              <a:rPr lang="ru-RU" sz="2800" dirty="0" smtClean="0"/>
              <a:t>Во главе фашистской Германии стоял Гитлер , который хотел подчинить  себе весь мир.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214290"/>
            <a:ext cx="8305800" cy="6357982"/>
          </a:xfrm>
        </p:spPr>
        <p:txBody>
          <a:bodyPr/>
          <a:lstStyle/>
          <a:p>
            <a:pPr algn="l"/>
            <a:r>
              <a:rPr lang="ru-RU" sz="2000" dirty="0" smtClean="0"/>
              <a:t>Летней ночью на рассвете,</a:t>
            </a:r>
          </a:p>
          <a:p>
            <a:pPr algn="l"/>
            <a:r>
              <a:rPr lang="ru-RU" sz="2000" dirty="0" smtClean="0"/>
              <a:t>Когда мирно спали дети ,</a:t>
            </a:r>
          </a:p>
          <a:p>
            <a:pPr algn="l"/>
            <a:r>
              <a:rPr lang="ru-RU" sz="2000" dirty="0" smtClean="0"/>
              <a:t>Гитлер дал войскам приказ</a:t>
            </a:r>
          </a:p>
          <a:p>
            <a:pPr algn="l"/>
            <a:r>
              <a:rPr lang="ru-RU" sz="2000" dirty="0" smtClean="0"/>
              <a:t>Он хотел людей свободных</a:t>
            </a:r>
          </a:p>
          <a:p>
            <a:pPr algn="l"/>
            <a:r>
              <a:rPr lang="ru-RU" sz="2000" dirty="0" smtClean="0"/>
              <a:t>Превратить в рабов холодных,</a:t>
            </a:r>
          </a:p>
          <a:p>
            <a:pPr algn="l"/>
            <a:r>
              <a:rPr lang="ru-RU" sz="2000" dirty="0" smtClean="0"/>
              <a:t>Навсегда лишить всего,</a:t>
            </a:r>
          </a:p>
          <a:p>
            <a:pPr algn="l"/>
            <a:r>
              <a:rPr lang="ru-RU" sz="2000" dirty="0" smtClean="0"/>
              <a:t>А упорных и восставших,</a:t>
            </a:r>
          </a:p>
          <a:p>
            <a:pPr algn="l"/>
            <a:r>
              <a:rPr lang="ru-RU" sz="2000" dirty="0" smtClean="0"/>
              <a:t> На колени не упавших,</a:t>
            </a:r>
          </a:p>
          <a:p>
            <a:pPr algn="l"/>
            <a:r>
              <a:rPr lang="ru-RU" sz="2000" dirty="0" smtClean="0"/>
              <a:t>Истребить до одного!</a:t>
            </a:r>
          </a:p>
          <a:p>
            <a:pPr algn="l"/>
            <a:r>
              <a:rPr lang="ru-RU" sz="2000" dirty="0" smtClean="0"/>
              <a:t>Он велел, чтоб разгромили,</a:t>
            </a:r>
          </a:p>
          <a:p>
            <a:pPr algn="l"/>
            <a:r>
              <a:rPr lang="ru-RU" sz="2000" dirty="0" smtClean="0"/>
              <a:t>Растоптали и сожгли</a:t>
            </a:r>
          </a:p>
          <a:p>
            <a:pPr algn="l"/>
            <a:r>
              <a:rPr lang="ru-RU" sz="2000" dirty="0" smtClean="0"/>
              <a:t>Все, что дружно мы хранили,</a:t>
            </a:r>
          </a:p>
          <a:p>
            <a:pPr algn="l"/>
            <a:r>
              <a:rPr lang="ru-RU" sz="2000" dirty="0" smtClean="0"/>
              <a:t>Пуще глаза берегли </a:t>
            </a:r>
          </a:p>
          <a:p>
            <a:pPr algn="l"/>
            <a:r>
              <a:rPr lang="ru-RU" sz="2000" dirty="0" smtClean="0"/>
              <a:t>Чтобы было все для немцев,</a:t>
            </a:r>
          </a:p>
          <a:p>
            <a:pPr algn="l"/>
            <a:r>
              <a:rPr lang="ru-RU" sz="2000" dirty="0" smtClean="0"/>
              <a:t>Для фашистов иноземцев,</a:t>
            </a:r>
          </a:p>
          <a:p>
            <a:pPr algn="l"/>
            <a:r>
              <a:rPr lang="ru-RU" sz="2000" dirty="0" smtClean="0"/>
              <a:t>А для русских- ни чего…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643570" y="6519874"/>
            <a:ext cx="3805206" cy="33812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9порпол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93920" y="500063"/>
            <a:ext cx="4347061" cy="5786437"/>
          </a:xfrm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85720" y="1785926"/>
            <a:ext cx="3071834" cy="4714908"/>
          </a:xfrm>
        </p:spPr>
        <p:txBody>
          <a:bodyPr/>
          <a:lstStyle/>
          <a:p>
            <a:r>
              <a:rPr lang="ru-RU" dirty="0" smtClean="0"/>
              <a:t>Мужчины добровольцами уходили на фронт защищать Родину, и даже женщины и дети-все стремились защищать свое Отечество. Много женщин и детей, день и ночь работали  на заводах и фабриках: делали оружие, танки, бомбы, самолеты для наших бойцов.</a:t>
            </a:r>
          </a:p>
          <a:p>
            <a:r>
              <a:rPr lang="ru-RU" dirty="0" smtClean="0"/>
              <a:t>Вся страна встала на борьбу с врагом!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428604"/>
            <a:ext cx="3214710" cy="1143008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Весь народ поднялся на борьбу с фашистской Германией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c36987b5-eac8-48a4-a982-dfe41fd2c9aa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500042"/>
            <a:ext cx="4471990" cy="5643602"/>
          </a:xfrm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286380" y="500042"/>
            <a:ext cx="3479668" cy="564360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Наша страна называлась в то время Советский Союз и имела другой Государственный флаг .  Именно с этим флагом шли в бой наши деды и прадеды , Освобождая улицы и города, они  поднимали этот флаг на самом высоком здании или холм. </a:t>
            </a:r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62800" y="5791200"/>
            <a:ext cx="1981200" cy="1066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Documents and Settings\User\Рабочий стол\картинки ВОВ\картинки ВОВ\reWalls.com-11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714752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57200" y="714356"/>
            <a:ext cx="4972056" cy="5357849"/>
          </a:xfrm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00694" y="500042"/>
            <a:ext cx="3643306" cy="5857916"/>
          </a:xfrm>
        </p:spPr>
        <p:txBody>
          <a:bodyPr/>
          <a:lstStyle/>
          <a:p>
            <a:r>
              <a:rPr lang="ru-RU" dirty="0" smtClean="0"/>
              <a:t>Мужественно сражались советские люди с врагом в течении долгих </a:t>
            </a:r>
            <a:r>
              <a:rPr lang="ru-RU" dirty="0" smtClean="0"/>
              <a:t>4</a:t>
            </a:r>
            <a:r>
              <a:rPr lang="ru-RU" dirty="0" smtClean="0"/>
              <a:t>-х лет. В тяжелейших сражениях освободили солдаты свою Родину от фашистов.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 цветы все улицы одеты, </a:t>
            </a:r>
          </a:p>
          <a:p>
            <a:r>
              <a:rPr lang="ru-RU" dirty="0" smtClean="0"/>
              <a:t>Смеется и ликует май!</a:t>
            </a:r>
            <a:endParaRPr lang="ru-RU" dirty="0" smtClean="0"/>
          </a:p>
          <a:p>
            <a:r>
              <a:rPr lang="ru-RU" dirty="0" smtClean="0"/>
              <a:t>В тот самый первый </a:t>
            </a:r>
            <a:r>
              <a:rPr lang="ru-RU" dirty="0" smtClean="0"/>
              <a:t>Д</a:t>
            </a:r>
            <a:r>
              <a:rPr lang="ru-RU" dirty="0" smtClean="0"/>
              <a:t>ень Победы</a:t>
            </a:r>
          </a:p>
          <a:p>
            <a:r>
              <a:rPr lang="ru-RU" dirty="0" smtClean="0"/>
              <a:t>Цветы дарили нашим дедам-</a:t>
            </a:r>
          </a:p>
          <a:p>
            <a:r>
              <a:rPr lang="ru-RU" dirty="0" smtClean="0"/>
              <a:t>Бойцам , что мир несли в наш край!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929454" y="6324600"/>
            <a:ext cx="1981200" cy="10668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28596" y="428604"/>
            <a:ext cx="8305800" cy="1143000"/>
          </a:xfrm>
        </p:spPr>
        <p:txBody>
          <a:bodyPr/>
          <a:lstStyle/>
          <a:p>
            <a:r>
              <a:rPr lang="ru-RU" dirty="0" smtClean="0"/>
              <a:t>В это </a:t>
            </a:r>
            <a:r>
              <a:rPr lang="ru-RU" dirty="0" smtClean="0"/>
              <a:t>В</a:t>
            </a:r>
            <a:r>
              <a:rPr lang="ru-RU" dirty="0" smtClean="0"/>
              <a:t>еликий день мы поздравляем тех героев, которые живут рядом с нами . Это наши ветераны, наши прадедушки и прабабушки.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00100" y="6357958"/>
            <a:ext cx="8305800" cy="1981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118</TotalTime>
  <Words>346</Words>
  <Application>Microsoft Office PowerPoint</Application>
  <PresentationFormat>Экран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  Великая слово Победа</vt:lpstr>
      <vt:lpstr>Зажигаются радостно лица  В это светлое майское утро! На кустах заливаются птицы, Зеленеет листва за окном. Ветеранам мы дарим гвоздики, Вспоминаем отважных бойцов, Не забудем мы подвиг великий Наших дедов и наших отцов! </vt:lpstr>
      <vt:lpstr>Мы родились и выросли в мирное время, мы ни когда не слышали воя сирен, извещающих о военной тревоге, не видели разрушенных фашистскими бомбами домов, не знаем, что такое нетопленное жилище зимой. Нам трудно поверить, что человеческую жизнь так легко оборвать. О войне мы можем судить только по книгам, кинофильмам и рассказам фронтовиков. Для нас Война-история. </vt:lpstr>
      <vt:lpstr>9 мая праздник – День Победы! 22 июня 1941 года фашистская Германия напала на нашу  Родину. Фашисты  сбрасывали бомбы на спящие русские города. Во главе фашистской Германии стоял Гитлер , который хотел подчинить  себе весь мир.</vt:lpstr>
      <vt:lpstr>Слайд 5</vt:lpstr>
      <vt:lpstr>Весь народ поднялся на борьбу с фашистской Германией</vt:lpstr>
      <vt:lpstr>Слайд 7</vt:lpstr>
      <vt:lpstr>Слайд 8</vt:lpstr>
      <vt:lpstr>Слайд 9</vt:lpstr>
      <vt:lpstr>Слайд 10</vt:lpstr>
    </vt:vector>
  </TitlesOfParts>
  <Company>NiMeCo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NameLess</dc:creator>
  <cp:lastModifiedBy>NameLess</cp:lastModifiedBy>
  <cp:revision>12</cp:revision>
  <dcterms:created xsi:type="dcterms:W3CDTF">2015-04-21T09:35:39Z</dcterms:created>
  <dcterms:modified xsi:type="dcterms:W3CDTF">2015-04-21T11:33:42Z</dcterms:modified>
</cp:coreProperties>
</file>