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0" r:id="rId3"/>
    <p:sldId id="271" r:id="rId4"/>
    <p:sldId id="277" r:id="rId5"/>
    <p:sldId id="272" r:id="rId6"/>
    <p:sldId id="276" r:id="rId7"/>
    <p:sldId id="260" r:id="rId8"/>
    <p:sldId id="257" r:id="rId9"/>
    <p:sldId id="268" r:id="rId10"/>
    <p:sldId id="274" r:id="rId11"/>
    <p:sldId id="266" r:id="rId12"/>
    <p:sldId id="278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CFD0AE6-C3D8-4CF6-B3D6-A968AC809B26}">
          <p14:sldIdLst>
            <p14:sldId id="256"/>
            <p14:sldId id="270"/>
            <p14:sldId id="271"/>
            <p14:sldId id="277"/>
            <p14:sldId id="272"/>
            <p14:sldId id="276"/>
            <p14:sldId id="260"/>
            <p14:sldId id="257"/>
            <p14:sldId id="268"/>
            <p14:sldId id="274"/>
            <p14:sldId id="266"/>
            <p14:sldId id="278"/>
            <p14:sldId id="26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88" autoAdjust="0"/>
    <p:restoredTop sz="92606" autoAdjust="0"/>
  </p:normalViewPr>
  <p:slideViewPr>
    <p:cSldViewPr>
      <p:cViewPr varScale="1">
        <p:scale>
          <a:sx n="65" d="100"/>
          <a:sy n="65" d="100"/>
        </p:scale>
        <p:origin x="-2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0156602-7AB7-4172-8D42-9ACDD2369840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927F018-297F-400F-890A-AED6F7713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476672"/>
            <a:ext cx="6172200" cy="1152128"/>
          </a:xfrm>
        </p:spPr>
        <p:txBody>
          <a:bodyPr/>
          <a:lstStyle/>
          <a:p>
            <a:pPr algn="ctr"/>
            <a:r>
              <a:rPr lang="ru-RU" dirty="0" smtClean="0"/>
              <a:t>Отчет о работе в период самоизоляции с 29.03.20г.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Подготовила: </a:t>
            </a:r>
            <a:r>
              <a:rPr lang="ru-RU" dirty="0" err="1" smtClean="0"/>
              <a:t>Кражай</a:t>
            </a:r>
            <a:r>
              <a:rPr lang="ru-RU" dirty="0" smtClean="0"/>
              <a:t>  С.А. – воспитатель второй младшей группы.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34320"/>
            <a:ext cx="2746648" cy="236386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Опубликовала статью: ФЭМП младшего дошкольного возраста через дидактические игры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Надежда\Desktop\дипл\6f3f36fb2dba05d5a749dc1b222a056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48680"/>
            <a:ext cx="4608512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69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323528" y="332656"/>
            <a:ext cx="3657600" cy="658368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Акция «Окна Победы»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139952" y="188640"/>
            <a:ext cx="3657600" cy="658368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Акция «Портрет Победы»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" name="Picture 2" descr="C:\Users\User\Documents\IMG-ab09ab610ca504d0e11b87b48e54ab6e-V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2275756" cy="3035424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573016"/>
            <a:ext cx="2304256" cy="3072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124744"/>
            <a:ext cx="3081536" cy="231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3549013"/>
            <a:ext cx="232225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07504" y="4222829"/>
            <a:ext cx="237436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Участники:</a:t>
            </a:r>
          </a:p>
          <a:p>
            <a:r>
              <a:rPr lang="ru-RU" dirty="0" smtClean="0"/>
              <a:t>Ширяев Кирилл</a:t>
            </a:r>
          </a:p>
          <a:p>
            <a:r>
              <a:rPr lang="ru-RU" dirty="0" err="1" smtClean="0"/>
              <a:t>Холодилова</a:t>
            </a:r>
            <a:r>
              <a:rPr lang="ru-RU" dirty="0" smtClean="0"/>
              <a:t> Света</a:t>
            </a:r>
          </a:p>
          <a:p>
            <a:r>
              <a:rPr lang="ru-RU" dirty="0" smtClean="0"/>
              <a:t>Зудин  Алеша</a:t>
            </a:r>
          </a:p>
          <a:p>
            <a:r>
              <a:rPr lang="ru-RU" dirty="0" err="1" smtClean="0"/>
              <a:t>Окутин</a:t>
            </a:r>
            <a:r>
              <a:rPr lang="ru-RU" dirty="0" smtClean="0"/>
              <a:t> Кирилл</a:t>
            </a:r>
          </a:p>
          <a:p>
            <a:r>
              <a:rPr lang="ru-RU" dirty="0" smtClean="0"/>
              <a:t>Колесниченко Катя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41964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Посещение городских конференций в режиме онлайн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Статья «Моя семья 15.05.»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Рекомендации родителям по ФГОС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«Познавательное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развитие» (апрель-май)  с детьми 3-4 лет.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Рекомендации родителям по ФГОС «Художественно-эстетическое развитие 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лепка»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(апрель-май)  с детьми 3-4 лет.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67544" y="692696"/>
            <a:ext cx="4104456" cy="1152128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Транслируемость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участие в работе сайта детского сада.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68960"/>
            <a:ext cx="3096344" cy="207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277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благо С,А. (pdf.io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4248472" cy="6264696"/>
          </a:xfrm>
          <a:prstGeom prst="rect">
            <a:avLst/>
          </a:prstGeom>
          <a:noFill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110051"/>
            <a:ext cx="2064564" cy="275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"/>
            <a:ext cx="3248113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Повышение профессиональной компетенции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7067128" cy="65836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пппппппппппппппппппппттттттттпппппппп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7544" y="1569720"/>
            <a:ext cx="7533456" cy="658368"/>
          </a:xfrm>
        </p:spPr>
        <p:txBody>
          <a:bodyPr/>
          <a:lstStyle/>
          <a:p>
            <a:r>
              <a:rPr lang="ru-RU" dirty="0" smtClean="0"/>
              <a:t>24 апреля была участником  ГМО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3384376" cy="372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499397"/>
            <a:ext cx="3859866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7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5688632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профессиональной компетенции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221785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65617"/>
            <a:ext cx="3165231" cy="5792383"/>
          </a:xfrm>
          <a:prstGeom prst="rect">
            <a:avLst/>
          </a:prstGeom>
        </p:spPr>
      </p:pic>
      <p:pic>
        <p:nvPicPr>
          <p:cNvPr id="1026" name="Picture 2" descr="C:\Users\Надежда\Desktop\Certificate_59073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879" y="1484784"/>
            <a:ext cx="2662735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4475" y="4981818"/>
            <a:ext cx="1853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КПК сайт «Российский учебник»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16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677472" cy="126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НИРО онлайн конференция «Взаимодействие ДОО с семьей в современном образовательном пространстве» – 23.04.20г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C0BA~1\AppData\Local\Temp\Rar$DIa0.913\Гурова-пленарное-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4379979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0BA~1\AppData\Local\Temp\Rar$DIa0.934\Гурова-пленарное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4320480" cy="354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047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76470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Прошла дистанционное обучение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Надежда\Desktop\дипл\d58cb2bd777411922daf821d3620d2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449" y="800698"/>
            <a:ext cx="396044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647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3050"/>
            <a:ext cx="6453336" cy="5636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данный момент являюсь слушателем конференции. Воспитатель РОССИИ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836712"/>
            <a:ext cx="51435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543800" cy="419646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/>
              <a:t>Дети – участники конкурсов, викторин, олимпиад.</a:t>
            </a:r>
            <a:endParaRPr lang="ru-RU" sz="18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508104" y="476672"/>
            <a:ext cx="3240360" cy="442344"/>
          </a:xfrm>
        </p:spPr>
        <p:txBody>
          <a:bodyPr/>
          <a:lstStyle/>
          <a:p>
            <a:r>
              <a:rPr lang="ru-RU" dirty="0" smtClean="0"/>
              <a:t>Конкурс фотографий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7457" t="8961" r="36218" b="30560"/>
          <a:stretch>
            <a:fillRect/>
          </a:stretch>
        </p:blipFill>
        <p:spPr bwMode="auto">
          <a:xfrm>
            <a:off x="1115616" y="1028003"/>
            <a:ext cx="2904751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User\Downloads\Ева -Кражай (pdf.io)\Ева -Кражай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028002"/>
            <a:ext cx="3672408" cy="5425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cuments\IMG-b6226b595b77649b0b72ca85c36b4814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124744"/>
            <a:ext cx="3552395" cy="26642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661466"/>
          </a:xfrm>
        </p:spPr>
        <p:txBody>
          <a:bodyPr>
            <a:normAutofit/>
          </a:bodyPr>
          <a:lstStyle/>
          <a:p>
            <a:pPr algn="ctr" fontAlgn="base"/>
            <a:r>
              <a:rPr lang="ru-RU" sz="1800" b="1" dirty="0" smtClean="0"/>
              <a:t>Мероприятия взаимодействующие с родителями </a:t>
            </a:r>
            <a:br>
              <a:rPr lang="ru-RU" sz="1800" b="1" dirty="0" smtClean="0"/>
            </a:br>
            <a:r>
              <a:rPr lang="ru-RU" sz="1600" b="1" dirty="0" smtClean="0"/>
              <a:t>«МОЯ СЕМЬЯ ДОМА» в рамках проекта #БЕРЕГИТЕ БЛИЗКИХ</a:t>
            </a:r>
            <a:endParaRPr lang="ru-RU" sz="1600" b="1" dirty="0"/>
          </a:p>
        </p:txBody>
      </p:sp>
      <p:pic>
        <p:nvPicPr>
          <p:cNvPr id="1027" name="Picture 3" descr="C:\Users\User\Documents\IMG-b188198c71dd44d886d1b0656203a389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56992"/>
            <a:ext cx="1944216" cy="3090541"/>
          </a:xfrm>
          <a:prstGeom prst="rect">
            <a:avLst/>
          </a:prstGeom>
          <a:noFill/>
        </p:spPr>
      </p:pic>
      <p:pic>
        <p:nvPicPr>
          <p:cNvPr id="1028" name="Picture 4" descr="C:\Users\User\Downloads\Колесниченко Екатери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816850"/>
            <a:ext cx="2088232" cy="2953507"/>
          </a:xfrm>
          <a:prstGeom prst="rect">
            <a:avLst/>
          </a:prstGeom>
          <a:noFill/>
        </p:spPr>
      </p:pic>
      <p:pic>
        <p:nvPicPr>
          <p:cNvPr id="4098" name="Picture 2" descr="C:\Users\User\Downloads\IMG-ec208d9dc8bafd99d7b1795b22823a4c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908720"/>
            <a:ext cx="3204617" cy="2215778"/>
          </a:xfrm>
          <a:prstGeom prst="rect">
            <a:avLst/>
          </a:prstGeom>
          <a:noFill/>
        </p:spPr>
      </p:pic>
      <p:pic>
        <p:nvPicPr>
          <p:cNvPr id="4099" name="Picture 3" descr="C:\Users\User\Downloads\Юнисов Ниязу 3 года Дзержинс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732022"/>
            <a:ext cx="1944216" cy="3006013"/>
          </a:xfrm>
          <a:prstGeom prst="rect">
            <a:avLst/>
          </a:prstGeom>
          <a:noFill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555775" y="3627023"/>
            <a:ext cx="25922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3476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Публикации, обмен опытом.</a:t>
            </a:r>
            <a:endParaRPr lang="ru-RU" sz="2400" b="1" dirty="0"/>
          </a:p>
        </p:txBody>
      </p:sp>
      <p:pic>
        <p:nvPicPr>
          <p:cNvPr id="11266" name="Picture 2" descr="C:\Users\User\Downloads\вектор с.а. (pdf.io)\вектор с.а.-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2543745" cy="4102224"/>
          </a:xfrm>
          <a:prstGeom prst="rect">
            <a:avLst/>
          </a:prstGeom>
          <a:noFill/>
        </p:spPr>
      </p:pic>
      <p:pic>
        <p:nvPicPr>
          <p:cNvPr id="11268" name="Picture 4" descr="C:\Users\User\Downloads\ступени с.а. (pdf.io)\ступени с.а.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876174"/>
            <a:ext cx="2736304" cy="3876728"/>
          </a:xfrm>
          <a:prstGeom prst="rect">
            <a:avLst/>
          </a:prstGeom>
          <a:noFill/>
        </p:spPr>
      </p:pic>
      <p:pic>
        <p:nvPicPr>
          <p:cNvPr id="11267" name="Picture 3" descr="C:\Users\User\Downloads\вектор с.а. (pdf.io)\вектор с.а.-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428478"/>
            <a:ext cx="2232248" cy="3157550"/>
          </a:xfrm>
          <a:prstGeom prst="rect">
            <a:avLst/>
          </a:prstGeom>
          <a:noFill/>
        </p:spPr>
      </p:pic>
      <p:pic>
        <p:nvPicPr>
          <p:cNvPr id="11269" name="Picture 5" descr="C:\Users\User\Downloads\ступени с.а. (pdf.io)\ступени с.а.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645024"/>
            <a:ext cx="2064111" cy="29197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720</TotalTime>
  <Words>174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Отчет о работе в период самоизоляции с 29.03.20г.</vt:lpstr>
      <vt:lpstr>Повышение профессиональной компетенции</vt:lpstr>
      <vt:lpstr>Повышение профессиональной компетенции</vt:lpstr>
      <vt:lpstr>НИРО онлайн конференция «Взаимодействие ДОО с семьей в современном образовательном пространстве» – 23.04.20г. </vt:lpstr>
      <vt:lpstr>Прошла дистанционное обучение</vt:lpstr>
      <vt:lpstr>На данный момент являюсь слушателем конференции. Воспитатель РОССИИ</vt:lpstr>
      <vt:lpstr>Дети – участники конкурсов, викторин, олимпиад.</vt:lpstr>
      <vt:lpstr>Мероприятия взаимодействующие с родителями  «МОЯ СЕМЬЯ ДОМА» в рамках проекта #БЕРЕГИТЕ БЛИЗКИХ</vt:lpstr>
      <vt:lpstr>Публикации, обмен опытом.</vt:lpstr>
      <vt:lpstr>Опубликовала статью: ФЭМП младшего дошкольного возраста через дидактические игры</vt:lpstr>
      <vt:lpstr>Презентация PowerPoint</vt:lpstr>
      <vt:lpstr>Посещение городских конференций в режиме онлайн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Надежда</cp:lastModifiedBy>
  <cp:revision>75</cp:revision>
  <dcterms:created xsi:type="dcterms:W3CDTF">2020-05-14T12:37:20Z</dcterms:created>
  <dcterms:modified xsi:type="dcterms:W3CDTF">2020-09-09T19:10:53Z</dcterms:modified>
</cp:coreProperties>
</file>