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70" r:id="rId5"/>
    <p:sldId id="271" r:id="rId6"/>
    <p:sldId id="260" r:id="rId7"/>
    <p:sldId id="263" r:id="rId8"/>
    <p:sldId id="265" r:id="rId9"/>
    <p:sldId id="274" r:id="rId10"/>
    <p:sldId id="267" r:id="rId11"/>
    <p:sldId id="261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F3B79C3-1E99-4B11-9F39-8F83D54FEBDA}">
          <p14:sldIdLst>
            <p14:sldId id="256"/>
            <p14:sldId id="257"/>
            <p14:sldId id="262"/>
            <p14:sldId id="270"/>
            <p14:sldId id="271"/>
            <p14:sldId id="260"/>
            <p14:sldId id="263"/>
            <p14:sldId id="265"/>
            <p14:sldId id="274"/>
            <p14:sldId id="267"/>
            <p14:sldId id="261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69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07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042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24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317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70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371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999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23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409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741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155E2-710E-4215-9C82-443AE8EBE9DC}" type="datetimeFigureOut">
              <a:rPr lang="ru-RU" smtClean="0"/>
              <a:pPr/>
              <a:t>09.10.2021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FAE59-C23B-4BA1-8B87-D79117660B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49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oombob.ru/img/picture/Apr/11/a51adedea6888e25a9cae0bac8414efb/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9242" y="-7378"/>
            <a:ext cx="10637581" cy="693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Использование возможностей интерактивной доски в работе с детьми дошкольного возраста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9124" y="4214818"/>
            <a:ext cx="48954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Подготовила: воспитатель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Кражай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.А.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14678" y="642918"/>
            <a:ext cx="42549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МБДОУ д/с №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«Яблонька»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93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Физминутки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Рисунок 8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2204864"/>
            <a:ext cx="3535288" cy="2989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628800"/>
            <a:ext cx="41764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физминуток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чистоговорок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становится более музыкальным. К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физминуткам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прикрепляется звуковая вкладка, это может быть песня и видеоролик). Проговаривание </a:t>
            </a:r>
            <a:r>
              <a:rPr lang="ru-RU" sz="2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чистоговорок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выполняется по звуковому образцу. Широко используется материал И. Железновой.</a:t>
            </a:r>
          </a:p>
        </p:txBody>
      </p:sp>
    </p:spTree>
    <p:extLst>
      <p:ext uri="{BB962C8B-B14F-4D97-AF65-F5344CB8AC3E}">
        <p14:creationId xmlns:p14="http://schemas.microsoft.com/office/powerpoint/2010/main" val="405864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Плюсы ИД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7313" y="1052736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сравнению с традиционными формами обучения дошкольников информационно-коммуникативные технологии обладают рядом преимуществ: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предъявление информации на экране - несет в себе образный тип информации, понятный дошкольникам;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движения, звук, мультипликация надолго привлекает внимание ребенка;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проблемные задачи, поощрение ребенка при их правильном решении самим компьютером являются стимулом познавательной активности детей;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предоставляет возможность индивидуализации обучения;</a:t>
            </a:r>
          </a:p>
          <a:p>
            <a:pPr marL="342900" indent="-342900"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процессе своей деятельности за компьютером, около интерактивной доски дошкольник приобретает уверенность в себе, в том, что он многое может.</a:t>
            </a:r>
            <a:endParaRPr lang="ru-RU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41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Минусы ИД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Обычно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детям дошкольного возраста рекомендуют находиться от 15 до 20 минут, а то и не более 10 минут. </a:t>
            </a:r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проведения таких занятий необходим специальный кабинет, площадь которого определяется из расчета 6 </a:t>
            </a:r>
            <a:r>
              <a:rPr lang="ru-RU" sz="44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 одно рабочее место, </a:t>
            </a: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оборудованное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учетом возрастных и санитарно-гигиенических требований. </a:t>
            </a:r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поддержания оптимального микроклимата, предупреждения накопления статического электричества и ухудшения химического и ионного состава воздуха необходимо: проветривание кабинета до и после занятий, влажная уборка до и после занятий. </a:t>
            </a:r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своей работе педагог должен обязательно использовать комплексы упражнений для глаз. </a:t>
            </a:r>
            <a:endParaRPr lang="ru-RU" sz="4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r>
              <a:rPr lang="ru-RU" sz="4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Ограниченное количество одновременных касаний полотна доски.</a:t>
            </a: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v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786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Вывод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интерактивной доской позволила по-новому использовать в образовательной деятельности дидактические игры и упражнения, коммуникативные игры, проблемные ситуации, творческие задания. Использование ИД в совместной  и самостоятельной деятельности ребенка явилось одним из эффективных способов мотивации и индивидуализации обучения, развития творческих способностей и создания благоприятного эмоционального фона.</a:t>
            </a:r>
          </a:p>
        </p:txBody>
      </p:sp>
    </p:spTree>
    <p:extLst>
      <p:ext uri="{BB962C8B-B14F-4D97-AF65-F5344CB8AC3E}">
        <p14:creationId xmlns:p14="http://schemas.microsoft.com/office/powerpoint/2010/main" val="218428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работает интерактивная доска? </a:t>
            </a:r>
            <a:endParaRPr lang="ru-RU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48965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Интерактивная доска SMART </a:t>
            </a:r>
            <a:r>
              <a:rPr lang="ru-RU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это сенсорный дисплей, работающий, как часть системы, в которую также входит компьютер и проектор . Компьютер посылает изображение проектору . Проектор передает изображение на интерактивную доску . Интерактивная доска работает одновременно как монитор и устройство ввода данных: управлять компьютером можно , прикасаясь к поверхности доски. Интерактивная доска (ИД) является удобным инструментом, как в организации учебного процесса, так и для проведения презентаций, семинаров, родительских собраний.  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Большая площадь поверхности доски SMART </a:t>
            </a:r>
            <a:r>
              <a:rPr lang="ru-RU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</a:t>
            </a: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превращает совместную деятельность с детьми в динамичную и увлекательную игру. 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49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навыки необходимы для применения интерактивной доски: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Начальные знания устройства компьютера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в программах: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PowerPoint</a:t>
            </a:r>
            <a:endParaRPr lang="ru-RU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Практика работы в Интернете (для поиска изображений, готовых презентаций и обучающих программ).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55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ИД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928670"/>
            <a:ext cx="8072494" cy="5760640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0070C0"/>
                </a:solidFill>
              </a:rPr>
              <a:t>        </a:t>
            </a:r>
            <a:r>
              <a:rPr lang="ru-RU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экране доски дети могут выполнять задания практически так же, как на бумаге - соединять точки, рисовать, писать, что способствует формированию графических навыков. Педагоги могут показывать им на доске, каким образом выполнять задания на бумаге, например при обучении рисованию. </a:t>
            </a:r>
            <a:endParaRPr lang="ru-RU" sz="3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ИД </a:t>
            </a:r>
            <a:r>
              <a:rPr lang="ru-RU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применять как обычный экран телевизора, монитор или диафильм.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просмотр видео- , аудиофайлов,  диафильмов;  </a:t>
            </a:r>
            <a:endParaRPr lang="ru-RU" sz="3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просмотр </a:t>
            </a:r>
            <a:r>
              <a:rPr lang="ru-RU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презентаций;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прослушивание истории еще раз, рассматривание иллюстраций и текста, спроецированных на большой экран.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Возможности основанные </a:t>
            </a:r>
            <a:r>
              <a:rPr lang="ru-RU" sz="3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перемещении изображений или текста на экране доски. Выполняя задания, дети могут расставить изображения в определенном порядке, продолжить последовательность, установить соответствие, выполнить сортировку картинок или надписей по заданному признаку. На экране интерактивной доски можно работать с виртуальным конструктором, использовать ее для моделирования. </a:t>
            </a:r>
            <a:endParaRPr lang="ru-RU" sz="3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Интерактивные </a:t>
            </a:r>
            <a: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 обучения, такие как интерактивные доски способствуют развитию </a:t>
            </a:r>
            <a:b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Внимания </a:t>
            </a:r>
            <a:b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Памяти </a:t>
            </a:r>
            <a:b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Мышления </a:t>
            </a:r>
            <a:b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Речи </a:t>
            </a:r>
            <a:b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Личности </a:t>
            </a:r>
            <a:b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Навыков учебной деятельности </a:t>
            </a:r>
            <a:endParaRPr lang="ru-RU" sz="3400" dirty="0">
              <a:solidFill>
                <a:srgbClr val="0070C0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4572008"/>
            <a:ext cx="2811245" cy="1581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739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Возможности ИД</a:t>
            </a:r>
            <a:r>
              <a:rPr lang="ru-RU" sz="3200" dirty="0"/>
              <a:t> 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5" y="908720"/>
            <a:ext cx="6552728" cy="4525963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6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Примерные </a:t>
            </a: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с использованием интерактивной доски.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Сгруппируй предметы по форме, цвету, размеру </a:t>
            </a:r>
            <a:r>
              <a:rPr lang="ru-RU" sz="6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</a:t>
            </a: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признакам (фигуры выбираются из коллекции которая есть в каждой интерактивной доске).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Разбей фигуры на группы по признакам (абсолютно любым). Фигуры дети двигают пальцами или обводят маркерами, приложенными к доске.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Собери новую фигуру (Это задание очень нравится малышам. Они сами двигают фигуры и получают забавные картинки., оно развивает творческие способности и воображение.).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Обведи фигуру (это можно сделать двумя способами. Маркерами и линиями с панели управления доской)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«Четвёртый лишний» - зачеркнуть или обвести лишний предмет. </a:t>
            </a:r>
            <a:br>
              <a:rPr lang="ru-RU" sz="6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6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C:\Users\Админ\Documents\Documents\Детский сад\ПЧЕЛКА\Путешествие в лесу\DSC_0079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20072" y="4509120"/>
            <a:ext cx="3000396" cy="187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725144"/>
            <a:ext cx="38884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Установи соответствие (задание можно взять из рабочей тетради по математике в электронном виде). </a:t>
            </a:r>
            <a:b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Раздели на два, три множества.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06560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ИД и развитие связной </a:t>
            </a:r>
            <a:r>
              <a:rPr lang="ru-RU" sz="3200" dirty="0">
                <a:solidFill>
                  <a:srgbClr val="FF0000"/>
                </a:solidFill>
              </a:rPr>
              <a:t>речи</a:t>
            </a:r>
            <a:r>
              <a:rPr lang="ru-RU" sz="3200" dirty="0" smtClean="0">
                <a:solidFill>
                  <a:srgbClr val="FF0000"/>
                </a:solidFill>
              </a:rPr>
              <a:t> детей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05064"/>
            <a:ext cx="4824536" cy="201622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этим картинкам можно прикрепить вкладки со звуком (звуки природы, детские песни и т. д., а так же видеоролики (например: мультфильмы, как падает снег, листопад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96136" y="3570447"/>
            <a:ext cx="2932236" cy="2710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64374" y="1223027"/>
            <a:ext cx="4104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Интерактивная доска упрощает подготовку занятий: поиск иллюстраций, дидактических картинок и карточек, использования различного оборудования и т. д. Сюжетные картинки помогают в формирование связной речи. </a:t>
            </a:r>
            <a:endParaRPr lang="ru-RU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1863" y="1270276"/>
            <a:ext cx="2647456" cy="198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227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Лексико-грамматический строй речи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696" y="1270858"/>
            <a:ext cx="5939472" cy="21888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лексико-грамматического строя речи применяются различные дидактические игры. </a:t>
            </a:r>
            <a:endParaRPr lang="ru-RU" sz="24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по звуковой культуре речи, становится более эффективной, когда ребенок является активным участником процесса, это ему позволяет лучше запоминать новый материал.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3789040"/>
            <a:ext cx="3141966" cy="227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520" y="3789040"/>
            <a:ext cx="2586248" cy="2264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4545" y="3789040"/>
            <a:ext cx="2970736" cy="227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82345" y="1196752"/>
            <a:ext cx="2976331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821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мелкой моторики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69507" y="3675355"/>
            <a:ext cx="3178206" cy="2710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88" t="3499" r="7384" b="3245"/>
          <a:stretch/>
        </p:blipFill>
        <p:spPr bwMode="auto">
          <a:xfrm>
            <a:off x="5743851" y="3675355"/>
            <a:ext cx="1979721" cy="2618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268760"/>
            <a:ext cx="856895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Рисование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клеточкам. Развивает у ребенка произвольное внимание, пространственное воображение, мелкую моторику пальцев рук, координацию движений, усидчивость.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Рисовать </a:t>
            </a:r>
            <a:r>
              <a:rPr lang="ru-RU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как маркерами, так и линиями (чем удобнее ребенку)</a:t>
            </a:r>
          </a:p>
        </p:txBody>
      </p:sp>
    </p:spTree>
    <p:extLst>
      <p:ext uri="{BB962C8B-B14F-4D97-AF65-F5344CB8AC3E}">
        <p14:creationId xmlns:p14="http://schemas.microsoft.com/office/powerpoint/2010/main" val="22433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7oom.ru/powerpoint/fon-dlya-prezentacii-bloknot-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7018"/>
            <a:ext cx="9157822" cy="68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ФЭМП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Админ\Desktop\i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196751"/>
            <a:ext cx="3182453" cy="238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Админ\Desktop\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340" y="3748849"/>
            <a:ext cx="2845811" cy="212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дмин\Desktop\00022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7228" y="1178258"/>
            <a:ext cx="3198757" cy="239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22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531</Words>
  <Application>Microsoft Office PowerPoint</Application>
  <PresentationFormat>Экран (4:3)</PresentationFormat>
  <Paragraphs>48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Использование возможностей интерактивной доски в работе с детьми дошкольного возраста</vt:lpstr>
      <vt:lpstr>Как работает интерактивная доска? </vt:lpstr>
      <vt:lpstr>Какие навыки необходимы для применения интерактивной доски:</vt:lpstr>
      <vt:lpstr>Возможности ИД</vt:lpstr>
      <vt:lpstr>Возможности ИД  </vt:lpstr>
      <vt:lpstr>ИД и развитие связной речи детей</vt:lpstr>
      <vt:lpstr>Лексико-грамматический строй речи</vt:lpstr>
      <vt:lpstr>Развитие мелкой моторики</vt:lpstr>
      <vt:lpstr>ФЭМП</vt:lpstr>
      <vt:lpstr>Физминутки </vt:lpstr>
      <vt:lpstr>Плюсы ИД</vt:lpstr>
      <vt:lpstr>Минусы ИД</vt:lpstr>
      <vt:lpstr>Вывод 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возможностей интерактивной доски в работе с детьми дошкольного возраста.</dc:title>
  <dc:creator>Админ</dc:creator>
  <cp:lastModifiedBy>Uliya</cp:lastModifiedBy>
  <cp:revision>31</cp:revision>
  <dcterms:created xsi:type="dcterms:W3CDTF">2016-01-22T11:28:20Z</dcterms:created>
  <dcterms:modified xsi:type="dcterms:W3CDTF">2021-10-09T16:35:04Z</dcterms:modified>
</cp:coreProperties>
</file>