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61" r:id="rId4"/>
    <p:sldId id="256" r:id="rId5"/>
    <p:sldId id="257" r:id="rId6"/>
    <p:sldId id="262" r:id="rId7"/>
    <p:sldId id="259" r:id="rId8"/>
    <p:sldId id="260" r:id="rId9"/>
    <p:sldId id="263" r:id="rId10"/>
    <p:sldId id="265" r:id="rId11"/>
    <p:sldId id="266" r:id="rId12"/>
    <p:sldId id="267" r:id="rId1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30" y="22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61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074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003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825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670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799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347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131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19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784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887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7AD1F-F52F-4D25-9EDC-F9078F9D1F1C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DCBE4-051B-4D8B-9669-4212D442F9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530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4984" y="971600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___________Ф.И.О.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заведующего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66" y="2627784"/>
            <a:ext cx="5770373" cy="572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70484" y="4335622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 </a:t>
            </a:r>
            <a:endParaRPr 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2816" y="107504"/>
            <a:ext cx="4104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ru-RU" sz="1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143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0968" y="755576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Ф.И.О.заведующего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14500" y="3417838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000" y="2699792"/>
            <a:ext cx="6048000" cy="4032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60848" y="2699792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sz="2400" b="1" dirty="0" smtClean="0">
                <a:ln w="1905"/>
                <a:solidFill>
                  <a:srgbClr val="008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12</a:t>
            </a:r>
            <a:endParaRPr lang="ru-RU" dirty="0">
              <a:solidFill>
                <a:srgbClr val="008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6832" y="232356"/>
            <a:ext cx="41764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endParaRPr lang="ru-RU" sz="1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048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107504"/>
            <a:ext cx="6048672" cy="8568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7727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7624"/>
            <a:ext cx="6453336" cy="8008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62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22476" y="683568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Ф.И.О.заведующего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04" y="2267744"/>
            <a:ext cx="5040000" cy="504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16832" y="3265587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sz="2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3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84784" y="107504"/>
            <a:ext cx="38024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889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4984" y="611560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Ф.И.О.заведующего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7" y="2489101"/>
            <a:ext cx="5962283" cy="4032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87329" y="3131840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 </a:t>
            </a:r>
            <a:r>
              <a:rPr lang="ru-RU" sz="2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2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0808" y="179264"/>
            <a:ext cx="39330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1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14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623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59" y="2470413"/>
            <a:ext cx="6152036" cy="460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16832" y="3851920"/>
            <a:ext cx="334110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algn="ctr">
              <a:lnSpc>
                <a:spcPct val="150000"/>
              </a:lnSpc>
            </a:pPr>
            <a:r>
              <a:rPr lang="ru-RU" sz="2400" b="1" dirty="0" smtClean="0">
                <a:ln w="1905"/>
                <a:solidFill>
                  <a:schemeClr val="accent5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 5</a:t>
            </a:r>
            <a:endParaRPr lang="ru-RU" sz="2400" b="1" dirty="0">
              <a:ln w="1905"/>
              <a:solidFill>
                <a:schemeClr val="accent5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63186" y="683568"/>
            <a:ext cx="24614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Ф.И.О.заведующего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55572" y="215702"/>
            <a:ext cx="2612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14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1400" b="1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919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03" y="2267744"/>
            <a:ext cx="6058450" cy="4032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35785" y="629440"/>
            <a:ext cx="2348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Ф.И.О.заведующего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23628" y="4306837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 </a:t>
            </a:r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24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28800" y="107504"/>
            <a:ext cx="43924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1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530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6183" y="755576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Ф.И.О.заведующего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6" y="2339752"/>
            <a:ext cx="5760000" cy="5760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28800" y="2699792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sz="2400" b="1" dirty="0" smtClean="0">
                <a:ln w="1905"/>
                <a:solidFill>
                  <a:srgbClr val="CC00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7</a:t>
            </a:r>
            <a:endParaRPr lang="ru-RU" dirty="0">
              <a:solidFill>
                <a:srgbClr val="CC0099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88950" y="107504"/>
            <a:ext cx="43163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1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4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3313" y="865258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Ф.И.О.заведующего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1829469"/>
            <a:ext cx="6858000" cy="548506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39491" y="4355976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 </a:t>
            </a: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9491" y="179512"/>
            <a:ext cx="37783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……</a:t>
            </a:r>
            <a:endParaRPr lang="ru-RU" sz="1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892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6952" y="851248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Ф.И.О.заведующего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664" y="2159844"/>
            <a:ext cx="5832000" cy="5832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59124" y="3172396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№ </a:t>
            </a:r>
            <a:r>
              <a:rPr lang="ru-RU" sz="24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2400" b="1" dirty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44824" y="179512"/>
            <a:ext cx="39604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….</a:t>
            </a:r>
            <a:endParaRPr lang="ru-RU" sz="1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0878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4984" y="713874"/>
            <a:ext cx="3429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Утверждаю: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МБДОУ 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___________</a:t>
            </a:r>
            <a:r>
              <a:rPr lang="ru-RU" sz="1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Ф.И.О.заведующего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к приказу</a:t>
            </a:r>
          </a:p>
          <a:p>
            <a:pPr lvl="0" algn="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№______от________20___г.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923" y="2267744"/>
            <a:ext cx="2769151" cy="5544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24744" y="3532041"/>
            <a:ext cx="3429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ДЕТСКОЙ ИГРОВОЙ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ПЛОЩАДКИ</a:t>
            </a:r>
          </a:p>
          <a:p>
            <a:pPr lvl="0" algn="ctr">
              <a:lnSpc>
                <a:spcPct val="150000"/>
              </a:lnSpc>
            </a:pPr>
            <a:r>
              <a:rPr lang="ru-RU" sz="2400" b="1" dirty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</a:t>
            </a:r>
            <a:r>
              <a:rPr lang="ru-RU" sz="2400" b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№ 11</a:t>
            </a:r>
            <a:endParaRPr lang="ru-RU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09908" y="190654"/>
            <a:ext cx="45994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 </a:t>
            </a:r>
            <a:r>
              <a:rPr lang="ru-RU" sz="1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…..</a:t>
            </a:r>
            <a:endParaRPr lang="ru-RU" sz="14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0796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377</Words>
  <Application>Microsoft Office PowerPoint</Application>
  <PresentationFormat>Экран (4:3)</PresentationFormat>
  <Paragraphs>114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10</cp:revision>
  <dcterms:created xsi:type="dcterms:W3CDTF">2020-02-24T16:44:40Z</dcterms:created>
  <dcterms:modified xsi:type="dcterms:W3CDTF">2021-09-07T08:55:50Z</dcterms:modified>
</cp:coreProperties>
</file>