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70978-B1D9-419F-BF8E-5C38755F3097}" type="datetimeFigureOut">
              <a:rPr lang="ru-RU" smtClean="0"/>
              <a:t>30.04.2023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B9566-E924-40A2-9A28-83B74139236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microsoft.com/office/2007/relationships/media" Target="../media/media1.mp3"/><Relationship Id="rId5" Type="http://schemas.openxmlformats.org/officeDocument/2006/relationships/slide" Target="slide4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microsoft.com/office/2007/relationships/media" Target="../media/media1.mp3"/><Relationship Id="rId5" Type="http://schemas.openxmlformats.org/officeDocument/2006/relationships/slide" Target="slide5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6.png"/><Relationship Id="rId5" Type="http://schemas.microsoft.com/office/2007/relationships/media" Target="../media/media1.mp3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Консультация для родителей по теме: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Формирование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эмоционально-оценочного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словаря у детей дошкольного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возраста»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3528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93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4000" r="-6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105273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психологии и педагогике существует 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такое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понятие как эмоциональное воспитание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1988840"/>
            <a:ext cx="762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Эмоция – это состояние психики, которое выражает отношение человека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</a:t>
            </a:r>
            <a:r>
              <a:rPr lang="ru-RU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себе и окружающему миру.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</a:t>
            </a:r>
            <a:r>
              <a:rPr lang="ru-RU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помощью эмоций человек откликается на все происходящее вокруг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выражает свои чувства и регулирует их проявление.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3356992"/>
            <a:ext cx="69964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Основная задача взрослого познакомить ребенка с миром эмоций,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т. е. сформировать эмоциональный словарь дошкольника.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46802" y="4149080"/>
            <a:ext cx="8309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Ребенку не даны от рождения нравственные,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эстетические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интеллектуальные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чувства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умеет самостоятельно их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выражать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95536" y="594928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793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692696"/>
            <a:ext cx="460851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Возрастные нормативы развития эмоционального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словаря: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988840"/>
            <a:ext cx="6696744" cy="37611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Blip>
                <a:blip r:embed="rId4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понимания и вербализации (условием этого является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возрасту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речи) эмоционального состояния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уже в возрасте 2,5-3 лет в виде глаголов действия, имеющих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данному эмоциональному состоянию: «мне нравится», «он хороший», «он плачет» и т.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образом основными категориями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являются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«плохой», «хороший», «нравится — не нравится», т. е. описание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физиологических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состояний.</a:t>
            </a:r>
          </a:p>
          <a:p>
            <a:pPr algn="just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младше ребенок, тем более он пытается изобразить увиденные эмоции мимически. В то же время вплоть до возраста 6-7 лет такое поведение ребенка можно рассматривать как нормативное.</a:t>
            </a:r>
          </a:p>
        </p:txBody>
      </p:sp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51520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93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5000" r="-6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6750496" cy="48013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Blip>
                <a:blip r:embed="rId4"/>
              </a:buBlip>
            </a:pPr>
            <a:r>
              <a:rPr lang="ru-RU" dirty="0" smtClean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возрасте от 3,5 до 5 лет стоит формировать базовые эмоции: радость, грусть, злость. В речи ребенка возможно использование таких определений, как «злой», «добрый», «веселый». Хотя еще остаются и «глагольные» определения: «плачет», «смеется» и т. п. Ближе к 5 годам уже становится доступна определенная дифференциация обозначения эмоциональных состояний: вместо «злой» — «сердитый», вместо «веселый» - «радостный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>
              <a:buBlip>
                <a:blip r:embed="rId4"/>
              </a:buBlip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период 5 - 7 лет нормативно развивающимся детям уже полностью доступны эмоциональные дифференцировки типа «сердитый», «грустный», «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ра-достный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 После 6 лет возникают более «глубокие» определения: «недовольный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рассерженный» и т. п. К 7 годам ребенок должен в состоянии адекватно понимать и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вербализовать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практически все базовые эмоциональные состояния: радость, страх, злость, приветливость, интерес, стыд, вина, обида, удивление. Поэтому следует стимулировать более сложные виды речевой деятельности (просить детей давать развернутые и обоснованные ответы).</a:t>
            </a:r>
          </a:p>
        </p:txBody>
      </p:sp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23528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93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764705"/>
            <a:ext cx="525658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Читаем сказки и развиваем эмоциональный словарь ребенка.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700808"/>
            <a:ext cx="6858000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Вопросы, которые необходимо задавать ребенку 5-7 лет во время чтения сказок и рассказов.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«Что почувствовал персонаж, когда? Этот вопрос активизирует в речи ребенка слова, которые обозначают оттенки эмоций (страх, беспокойство,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вол-нение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тревога).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«Какими словами можно выразить, что герой очень сильно или совсем немного испугался (обрадовался, удивился?» Когда дети отвечают на эти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во-просы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они начинают понимать оттенки эмоций.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Если ребенок знакомится с новой для него эмоцией, то задайте вопрос: «Как выглядит и что чувствует человек, который?» Этот вопрос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активизиру-ет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речи детей слова, которые описывают действия героя, переживающего эмоцию (ликование, восторг – улыбается, смеется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23528" y="60212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793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96752"/>
            <a:ext cx="6840760" cy="42473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Вопросы, которые необходимо задавать ребенку 5-7 лет во время чтения сказок и рассказов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«Какими словами можно назвать человека, который часто боится,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бес-покоится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(трусишка, беспокойный, многим интересуется, любит получать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но-вые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знания (любознательный, преодолевает свои опасения, страх (храбрый, смелый, решительный, отважный) и т.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Этот вопрос активизирует в речи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де-тей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слова, которые обозначают качества персонажа, испытывающего эмоцию.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Научите детей задавать вопросы, которые связаны с эмоциями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эмоци-ональной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лексикой. (Почему он загрустил? Что мне сделать, чтобы ты больше не боялась) Когда ребенок учится формулировать вопросы, он осваивает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бо-лее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сложный вид речевой деятельности и приобретает социальный опыт.</a:t>
            </a:r>
          </a:p>
          <a:p>
            <a:endParaRPr lang="ru-RU" dirty="0"/>
          </a:p>
        </p:txBody>
      </p:sp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23528" y="6248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93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836712"/>
            <a:ext cx="45720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 основных правила формирования эмоционального словаря дошкольника.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916832"/>
            <a:ext cx="6984776" cy="36933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Эмоция - это не предмет, а внутреннее состояние человека, поэтому всегда связывайте слова, которые обозначают эмоции, с конкретной ситуацией.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Освоение эмоционального словаря – часть общего развития речи,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по-этому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взрослый должен одновременно знакомить ребенка с эмоциями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фор-мировать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него единство лексической, фонетической и грамматической сторон речи, развивать монологическую и диалогическую речь.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Существует тенденция к появлению в более раннем возрасте в словаре эмоций тех слов, которые чаще употребляются в устной речи взрослого. Взрослый – пример для ребенка.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Учитывайте индивидуальные способности, возможности и потребности дошкольников.</a:t>
            </a:r>
          </a:p>
        </p:txBody>
      </p:sp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79512" y="6248400"/>
            <a:ext cx="600327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793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276872"/>
            <a:ext cx="67641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большое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за внимание!</a:t>
            </a:r>
          </a:p>
          <a:p>
            <a:pPr algn="ctr"/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Успехов!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7884368" y="5733256"/>
            <a:ext cx="100811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748</Words>
  <Application>Microsoft Office PowerPoint</Application>
  <PresentationFormat>Экран (4:3)</PresentationFormat>
  <Paragraphs>36</Paragraphs>
  <Slides>8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Консультация для родителей по теме: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по теме:</dc:title>
  <dc:creator>user</dc:creator>
  <cp:lastModifiedBy>user</cp:lastModifiedBy>
  <cp:revision>1</cp:revision>
  <dcterms:created xsi:type="dcterms:W3CDTF">2023-04-30T15:11:59Z</dcterms:created>
  <dcterms:modified xsi:type="dcterms:W3CDTF">2023-04-30T16:25:23Z</dcterms:modified>
</cp:coreProperties>
</file>